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Roboto Slab"/>
      <p:regular r:id="rId17"/>
      <p:bold r:id="rId18"/>
    </p:embeddedFont>
    <p:embeddedFont>
      <p:font typeface="Roboto"/>
      <p:regular r:id="rId19"/>
      <p:bold r:id="rId20"/>
      <p:italic r:id="rId21"/>
      <p:boldItalic r:id="rId22"/>
    </p:embeddedFont>
    <p:embeddedFont>
      <p:font typeface="Roboto Medium"/>
      <p:regular r:id="rId23"/>
      <p:bold r:id="rId24"/>
      <p:italic r:id="rId25"/>
      <p:boldItalic r:id="rId26"/>
    </p:embeddedFont>
    <p:embeddedFont>
      <p:font typeface="Montserrat"/>
      <p:regular r:id="rId27"/>
      <p:bold r:id="rId28"/>
      <p:italic r:id="rId29"/>
      <p:boldItalic r:id="rId30"/>
    </p:embeddedFont>
    <p:embeddedFont>
      <p:font typeface="Montserrat Medium"/>
      <p:regular r:id="rId31"/>
      <p:bold r:id="rId32"/>
      <p:italic r:id="rId33"/>
      <p:boldItalic r:id="rId34"/>
    </p:embeddedFont>
    <p:embeddedFont>
      <p:font typeface="Helvetica Neue"/>
      <p:regular r:id="rId35"/>
      <p:bold r:id="rId36"/>
      <p:italic r:id="rId37"/>
      <p:boldItalic r:id="rId38"/>
    </p:embeddedFont>
    <p:embeddedFont>
      <p:font typeface="Helvetica Neue Light"/>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512">
          <p15:clr>
            <a:srgbClr val="9AA0A6"/>
          </p15:clr>
        </p15:guide>
        <p15:guide id="2" orient="horz" pos="2899">
          <p15:clr>
            <a:srgbClr val="9AA0A6"/>
          </p15:clr>
        </p15:guide>
        <p15:guide id="3" pos="484">
          <p15:clr>
            <a:srgbClr val="9AA0A6"/>
          </p15:clr>
        </p15:guide>
      </p15:sldGuideLst>
    </p:ext>
    <p:ext uri="http://customooxmlschemas.google.com/">
      <go:slidesCustomData xmlns:go="http://customooxmlschemas.google.com/" r:id="rId43" roundtripDataSignature="AMtx7mil4DE9wYZP/txMmr4TLBJ0PWcnt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512" orient="horz"/>
        <p:guide pos="2899" orient="horz"/>
        <p:guide pos="484"/>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Light-bold.fntdata"/><Relationship Id="rId20" Type="http://schemas.openxmlformats.org/officeDocument/2006/relationships/font" Target="fonts/Roboto-bold.fntdata"/><Relationship Id="rId42" Type="http://schemas.openxmlformats.org/officeDocument/2006/relationships/font" Target="fonts/HelveticaNeueLight-boldItalic.fntdata"/><Relationship Id="rId41" Type="http://schemas.openxmlformats.org/officeDocument/2006/relationships/font" Target="fonts/HelveticaNeueLight-italic.fntdata"/><Relationship Id="rId22" Type="http://schemas.openxmlformats.org/officeDocument/2006/relationships/font" Target="fonts/Roboto-boldItalic.fntdata"/><Relationship Id="rId21" Type="http://schemas.openxmlformats.org/officeDocument/2006/relationships/font" Target="fonts/Roboto-italic.fntdata"/><Relationship Id="rId43" Type="http://customschemas.google.com/relationships/presentationmetadata" Target="metadata"/><Relationship Id="rId24" Type="http://schemas.openxmlformats.org/officeDocument/2006/relationships/font" Target="fonts/RobotoMedium-bold.fntdata"/><Relationship Id="rId23" Type="http://schemas.openxmlformats.org/officeDocument/2006/relationships/font" Target="fonts/RobotoMedium-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Medium-boldItalic.fntdata"/><Relationship Id="rId25" Type="http://schemas.openxmlformats.org/officeDocument/2006/relationships/font" Target="fonts/RobotoMedium-italic.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Montserrat-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Medium-regular.fntdata"/><Relationship Id="rId30" Type="http://schemas.openxmlformats.org/officeDocument/2006/relationships/font" Target="fonts/Montserrat-boldItalic.fntdata"/><Relationship Id="rId11" Type="http://schemas.openxmlformats.org/officeDocument/2006/relationships/slide" Target="slides/slide5.xml"/><Relationship Id="rId33" Type="http://schemas.openxmlformats.org/officeDocument/2006/relationships/font" Target="fonts/MontserratMedium-italic.fntdata"/><Relationship Id="rId10" Type="http://schemas.openxmlformats.org/officeDocument/2006/relationships/slide" Target="slides/slide4.xml"/><Relationship Id="rId32" Type="http://schemas.openxmlformats.org/officeDocument/2006/relationships/font" Target="fonts/MontserratMedium-bold.fntdata"/><Relationship Id="rId13" Type="http://schemas.openxmlformats.org/officeDocument/2006/relationships/slide" Target="slides/slide7.xml"/><Relationship Id="rId35" Type="http://schemas.openxmlformats.org/officeDocument/2006/relationships/font" Target="fonts/HelveticaNeue-regular.fntdata"/><Relationship Id="rId12" Type="http://schemas.openxmlformats.org/officeDocument/2006/relationships/slide" Target="slides/slide6.xml"/><Relationship Id="rId34" Type="http://schemas.openxmlformats.org/officeDocument/2006/relationships/font" Target="fonts/MontserratMedium-boldItalic.fntdata"/><Relationship Id="rId15" Type="http://schemas.openxmlformats.org/officeDocument/2006/relationships/slide" Target="slides/slide9.xml"/><Relationship Id="rId37" Type="http://schemas.openxmlformats.org/officeDocument/2006/relationships/font" Target="fonts/HelveticaNeue-italic.fntdata"/><Relationship Id="rId14" Type="http://schemas.openxmlformats.org/officeDocument/2006/relationships/slide" Target="slides/slide8.xml"/><Relationship Id="rId36" Type="http://schemas.openxmlformats.org/officeDocument/2006/relationships/font" Target="fonts/HelveticaNeue-bold.fntdata"/><Relationship Id="rId17" Type="http://schemas.openxmlformats.org/officeDocument/2006/relationships/font" Target="fonts/RobotoSlab-regular.fntdata"/><Relationship Id="rId39" Type="http://schemas.openxmlformats.org/officeDocument/2006/relationships/font" Target="fonts/HelveticaNeueLight-regular.fntdata"/><Relationship Id="rId16" Type="http://schemas.openxmlformats.org/officeDocument/2006/relationships/slide" Target="slides/slide10.xml"/><Relationship Id="rId38" Type="http://schemas.openxmlformats.org/officeDocument/2006/relationships/font" Target="fonts/HelveticaNeue-boldItalic.fntdata"/><Relationship Id="rId19" Type="http://schemas.openxmlformats.org/officeDocument/2006/relationships/font" Target="fonts/Roboto-regular.fntdata"/><Relationship Id="rId18" Type="http://schemas.openxmlformats.org/officeDocument/2006/relationships/font" Target="fonts/RobotoSlab-bold.fntdata"/></Relationships>
</file>

<file path=ppt/media/image1.png>
</file>

<file path=ppt/media/image10.png>
</file>

<file path=ppt/media/image11.jpg>
</file>

<file path=ppt/media/image12.png>
</file>

<file path=ppt/media/image13.png>
</file>

<file path=ppt/media/image14.png>
</file>

<file path=ppt/media/image15.jpg>
</file>

<file path=ppt/media/image16.jpg>
</file>

<file path=ppt/media/image17.png>
</file>

<file path=ppt/media/image18.png>
</file>

<file path=ppt/media/image19.jpg>
</file>

<file path=ppt/media/image2.jpg>
</file>

<file path=ppt/media/image20.jpg>
</file>

<file path=ppt/media/image21.png>
</file>

<file path=ppt/media/image22.png>
</file>

<file path=ppt/media/image23.gif>
</file>

<file path=ppt/media/image24.png>
</file>

<file path=ppt/media/image25.gif>
</file>

<file path=ppt/media/image26.gif>
</file>

<file path=ppt/media/image27.png>
</file>

<file path=ppt/media/image28.png>
</file>

<file path=ppt/media/image29.pn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a0aef77d1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ga0aef77d1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d31e7bf50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d31e7bf505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d31e7bf50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7" name="Google Shape;257;gd31e7bf505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ab71fbad1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gab71fbad12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d2162c7c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gd2162c7c3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ab71fbad1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gab71fbad12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e28676adf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ge28676adf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4.png"/><Relationship Id="rId4" Type="http://schemas.openxmlformats.org/officeDocument/2006/relationships/image" Target="../media/image2.jpg"/><Relationship Id="rId5" Type="http://schemas.openxmlformats.org/officeDocument/2006/relationships/image" Target="../media/image6.jpg"/><Relationship Id="rId6" Type="http://schemas.openxmlformats.org/officeDocument/2006/relationships/image" Target="../media/image11.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jp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 opening style slide" type="title">
  <p:cSld name="TITLE">
    <p:spTree>
      <p:nvGrpSpPr>
        <p:cNvPr id="9" name="Shape 9"/>
        <p:cNvGrpSpPr/>
        <p:nvPr/>
      </p:nvGrpSpPr>
      <p:grpSpPr>
        <a:xfrm>
          <a:off x="0" y="0"/>
          <a:ext cx="0" cy="0"/>
          <a:chOff x="0" y="0"/>
          <a:chExt cx="0" cy="0"/>
        </a:xfrm>
      </p:grpSpPr>
      <p:sp>
        <p:nvSpPr>
          <p:cNvPr id="10" name="Google Shape;10;p13"/>
          <p:cNvSpPr txBox="1"/>
          <p:nvPr>
            <p:ph type="title"/>
          </p:nvPr>
        </p:nvSpPr>
        <p:spPr>
          <a:xfrm>
            <a:off x="1959550" y="3924475"/>
            <a:ext cx="3909000" cy="39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Font typeface="Roboto"/>
              <a:buNone/>
              <a:defRPr sz="1400">
                <a:solidFill>
                  <a:srgbClr val="434343"/>
                </a:solidFill>
                <a:latin typeface="Roboto Medium"/>
                <a:ea typeface="Roboto Medium"/>
                <a:cs typeface="Roboto Medium"/>
                <a:sym typeface="Roboto Medium"/>
              </a:defRPr>
            </a:lvl1pPr>
            <a:lvl2pPr lvl="1" algn="l">
              <a:lnSpc>
                <a:spcPct val="100000"/>
              </a:lnSpc>
              <a:spcBef>
                <a:spcPts val="0"/>
              </a:spcBef>
              <a:spcAft>
                <a:spcPts val="0"/>
              </a:spcAft>
              <a:buSzPts val="1400"/>
              <a:buFont typeface="Roboto"/>
              <a:buNone/>
              <a:defRPr sz="1400">
                <a:latin typeface="Roboto"/>
                <a:ea typeface="Roboto"/>
                <a:cs typeface="Roboto"/>
                <a:sym typeface="Roboto"/>
              </a:defRPr>
            </a:lvl2pPr>
            <a:lvl3pPr lvl="2" algn="l">
              <a:lnSpc>
                <a:spcPct val="100000"/>
              </a:lnSpc>
              <a:spcBef>
                <a:spcPts val="0"/>
              </a:spcBef>
              <a:spcAft>
                <a:spcPts val="0"/>
              </a:spcAft>
              <a:buSzPts val="1400"/>
              <a:buFont typeface="Roboto"/>
              <a:buNone/>
              <a:defRPr sz="1400">
                <a:latin typeface="Roboto"/>
                <a:ea typeface="Roboto"/>
                <a:cs typeface="Roboto"/>
                <a:sym typeface="Roboto"/>
              </a:defRPr>
            </a:lvl3pPr>
            <a:lvl4pPr lvl="3" algn="l">
              <a:lnSpc>
                <a:spcPct val="100000"/>
              </a:lnSpc>
              <a:spcBef>
                <a:spcPts val="0"/>
              </a:spcBef>
              <a:spcAft>
                <a:spcPts val="0"/>
              </a:spcAft>
              <a:buSzPts val="1400"/>
              <a:buFont typeface="Roboto"/>
              <a:buNone/>
              <a:defRPr sz="1400">
                <a:latin typeface="Roboto"/>
                <a:ea typeface="Roboto"/>
                <a:cs typeface="Roboto"/>
                <a:sym typeface="Roboto"/>
              </a:defRPr>
            </a:lvl4pPr>
            <a:lvl5pPr lvl="4" algn="l">
              <a:lnSpc>
                <a:spcPct val="100000"/>
              </a:lnSpc>
              <a:spcBef>
                <a:spcPts val="0"/>
              </a:spcBef>
              <a:spcAft>
                <a:spcPts val="0"/>
              </a:spcAft>
              <a:buSzPts val="1400"/>
              <a:buFont typeface="Roboto"/>
              <a:buNone/>
              <a:defRPr sz="1400">
                <a:latin typeface="Roboto"/>
                <a:ea typeface="Roboto"/>
                <a:cs typeface="Roboto"/>
                <a:sym typeface="Roboto"/>
              </a:defRPr>
            </a:lvl5pPr>
            <a:lvl6pPr lvl="5" algn="l">
              <a:lnSpc>
                <a:spcPct val="100000"/>
              </a:lnSpc>
              <a:spcBef>
                <a:spcPts val="0"/>
              </a:spcBef>
              <a:spcAft>
                <a:spcPts val="0"/>
              </a:spcAft>
              <a:buSzPts val="1400"/>
              <a:buFont typeface="Roboto"/>
              <a:buNone/>
              <a:defRPr sz="1400">
                <a:latin typeface="Roboto"/>
                <a:ea typeface="Roboto"/>
                <a:cs typeface="Roboto"/>
                <a:sym typeface="Roboto"/>
              </a:defRPr>
            </a:lvl6pPr>
            <a:lvl7pPr lvl="6" algn="l">
              <a:lnSpc>
                <a:spcPct val="100000"/>
              </a:lnSpc>
              <a:spcBef>
                <a:spcPts val="0"/>
              </a:spcBef>
              <a:spcAft>
                <a:spcPts val="0"/>
              </a:spcAft>
              <a:buSzPts val="1400"/>
              <a:buFont typeface="Roboto"/>
              <a:buNone/>
              <a:defRPr sz="1400">
                <a:latin typeface="Roboto"/>
                <a:ea typeface="Roboto"/>
                <a:cs typeface="Roboto"/>
                <a:sym typeface="Roboto"/>
              </a:defRPr>
            </a:lvl7pPr>
            <a:lvl8pPr lvl="7" algn="l">
              <a:lnSpc>
                <a:spcPct val="100000"/>
              </a:lnSpc>
              <a:spcBef>
                <a:spcPts val="0"/>
              </a:spcBef>
              <a:spcAft>
                <a:spcPts val="0"/>
              </a:spcAft>
              <a:buSzPts val="1400"/>
              <a:buFont typeface="Roboto"/>
              <a:buNone/>
              <a:defRPr sz="1400">
                <a:latin typeface="Roboto"/>
                <a:ea typeface="Roboto"/>
                <a:cs typeface="Roboto"/>
                <a:sym typeface="Roboto"/>
              </a:defRPr>
            </a:lvl8pPr>
            <a:lvl9pPr lvl="8" algn="l">
              <a:lnSpc>
                <a:spcPct val="100000"/>
              </a:lnSpc>
              <a:spcBef>
                <a:spcPts val="0"/>
              </a:spcBef>
              <a:spcAft>
                <a:spcPts val="0"/>
              </a:spcAft>
              <a:buSzPts val="1400"/>
              <a:buFont typeface="Roboto"/>
              <a:buNone/>
              <a:defRPr sz="1400">
                <a:latin typeface="Roboto"/>
                <a:ea typeface="Roboto"/>
                <a:cs typeface="Roboto"/>
                <a:sym typeface="Roboto"/>
              </a:defRPr>
            </a:lvl9pPr>
          </a:lstStyle>
          <a:p/>
        </p:txBody>
      </p:sp>
      <p:sp>
        <p:nvSpPr>
          <p:cNvPr id="11" name="Google Shape;11;p13"/>
          <p:cNvSpPr txBox="1"/>
          <p:nvPr>
            <p:ph idx="2" type="title"/>
          </p:nvPr>
        </p:nvSpPr>
        <p:spPr>
          <a:xfrm>
            <a:off x="1959551" y="3284050"/>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2DC5FA"/>
              </a:buClr>
              <a:buSzPts val="3400"/>
              <a:buFont typeface="Roboto Slab"/>
              <a:buNone/>
              <a:defRPr b="1" sz="3400">
                <a:solidFill>
                  <a:srgbClr val="2DC5FA"/>
                </a:solidFill>
                <a:latin typeface="Roboto Slab"/>
                <a:ea typeface="Roboto Slab"/>
                <a:cs typeface="Roboto Slab"/>
                <a:sym typeface="Roboto Slab"/>
              </a:defRPr>
            </a:lvl1pPr>
            <a:lvl2pPr lvl="1" algn="l">
              <a:lnSpc>
                <a:spcPct val="100000"/>
              </a:lnSpc>
              <a:spcBef>
                <a:spcPts val="0"/>
              </a:spcBef>
              <a:spcAft>
                <a:spcPts val="0"/>
              </a:spcAft>
              <a:buClr>
                <a:srgbClr val="2DC5FA"/>
              </a:buClr>
              <a:buSzPts val="3000"/>
              <a:buFont typeface="Roboto Slab"/>
              <a:buNone/>
              <a:defRPr b="1" sz="3000">
                <a:solidFill>
                  <a:srgbClr val="2DC5FA"/>
                </a:solidFill>
                <a:latin typeface="Roboto Slab"/>
                <a:ea typeface="Roboto Slab"/>
                <a:cs typeface="Roboto Slab"/>
                <a:sym typeface="Roboto Slab"/>
              </a:defRPr>
            </a:lvl2pPr>
            <a:lvl3pPr lvl="2" algn="l">
              <a:lnSpc>
                <a:spcPct val="100000"/>
              </a:lnSpc>
              <a:spcBef>
                <a:spcPts val="0"/>
              </a:spcBef>
              <a:spcAft>
                <a:spcPts val="0"/>
              </a:spcAft>
              <a:buClr>
                <a:srgbClr val="2DC5FA"/>
              </a:buClr>
              <a:buSzPts val="3000"/>
              <a:buFont typeface="Roboto Slab"/>
              <a:buNone/>
              <a:defRPr b="1" sz="3000">
                <a:solidFill>
                  <a:srgbClr val="2DC5FA"/>
                </a:solidFill>
                <a:latin typeface="Roboto Slab"/>
                <a:ea typeface="Roboto Slab"/>
                <a:cs typeface="Roboto Slab"/>
                <a:sym typeface="Roboto Slab"/>
              </a:defRPr>
            </a:lvl3pPr>
            <a:lvl4pPr lvl="3" algn="l">
              <a:lnSpc>
                <a:spcPct val="100000"/>
              </a:lnSpc>
              <a:spcBef>
                <a:spcPts val="0"/>
              </a:spcBef>
              <a:spcAft>
                <a:spcPts val="0"/>
              </a:spcAft>
              <a:buClr>
                <a:srgbClr val="2DC5FA"/>
              </a:buClr>
              <a:buSzPts val="3000"/>
              <a:buFont typeface="Roboto Slab"/>
              <a:buNone/>
              <a:defRPr b="1" sz="3000">
                <a:solidFill>
                  <a:srgbClr val="2DC5FA"/>
                </a:solidFill>
                <a:latin typeface="Roboto Slab"/>
                <a:ea typeface="Roboto Slab"/>
                <a:cs typeface="Roboto Slab"/>
                <a:sym typeface="Roboto Slab"/>
              </a:defRPr>
            </a:lvl4pPr>
            <a:lvl5pPr lvl="4" algn="l">
              <a:lnSpc>
                <a:spcPct val="100000"/>
              </a:lnSpc>
              <a:spcBef>
                <a:spcPts val="0"/>
              </a:spcBef>
              <a:spcAft>
                <a:spcPts val="0"/>
              </a:spcAft>
              <a:buClr>
                <a:srgbClr val="2DC5FA"/>
              </a:buClr>
              <a:buSzPts val="3000"/>
              <a:buFont typeface="Roboto Slab"/>
              <a:buNone/>
              <a:defRPr b="1" sz="3000">
                <a:solidFill>
                  <a:srgbClr val="2DC5FA"/>
                </a:solidFill>
                <a:latin typeface="Roboto Slab"/>
                <a:ea typeface="Roboto Slab"/>
                <a:cs typeface="Roboto Slab"/>
                <a:sym typeface="Roboto Slab"/>
              </a:defRPr>
            </a:lvl5pPr>
            <a:lvl6pPr lvl="5" algn="l">
              <a:lnSpc>
                <a:spcPct val="100000"/>
              </a:lnSpc>
              <a:spcBef>
                <a:spcPts val="0"/>
              </a:spcBef>
              <a:spcAft>
                <a:spcPts val="0"/>
              </a:spcAft>
              <a:buClr>
                <a:srgbClr val="2DC5FA"/>
              </a:buClr>
              <a:buSzPts val="3000"/>
              <a:buFont typeface="Roboto Slab"/>
              <a:buNone/>
              <a:defRPr b="1" sz="3000">
                <a:solidFill>
                  <a:srgbClr val="2DC5FA"/>
                </a:solidFill>
                <a:latin typeface="Roboto Slab"/>
                <a:ea typeface="Roboto Slab"/>
                <a:cs typeface="Roboto Slab"/>
                <a:sym typeface="Roboto Slab"/>
              </a:defRPr>
            </a:lvl6pPr>
            <a:lvl7pPr lvl="6" algn="l">
              <a:lnSpc>
                <a:spcPct val="100000"/>
              </a:lnSpc>
              <a:spcBef>
                <a:spcPts val="0"/>
              </a:spcBef>
              <a:spcAft>
                <a:spcPts val="0"/>
              </a:spcAft>
              <a:buClr>
                <a:srgbClr val="2DC5FA"/>
              </a:buClr>
              <a:buSzPts val="3000"/>
              <a:buFont typeface="Roboto Slab"/>
              <a:buNone/>
              <a:defRPr b="1" sz="3000">
                <a:solidFill>
                  <a:srgbClr val="2DC5FA"/>
                </a:solidFill>
                <a:latin typeface="Roboto Slab"/>
                <a:ea typeface="Roboto Slab"/>
                <a:cs typeface="Roboto Slab"/>
                <a:sym typeface="Roboto Slab"/>
              </a:defRPr>
            </a:lvl7pPr>
            <a:lvl8pPr lvl="7" algn="l">
              <a:lnSpc>
                <a:spcPct val="100000"/>
              </a:lnSpc>
              <a:spcBef>
                <a:spcPts val="0"/>
              </a:spcBef>
              <a:spcAft>
                <a:spcPts val="0"/>
              </a:spcAft>
              <a:buClr>
                <a:srgbClr val="2DC5FA"/>
              </a:buClr>
              <a:buSzPts val="3000"/>
              <a:buFont typeface="Roboto Slab"/>
              <a:buNone/>
              <a:defRPr b="1" sz="3000">
                <a:solidFill>
                  <a:srgbClr val="2DC5FA"/>
                </a:solidFill>
                <a:latin typeface="Roboto Slab"/>
                <a:ea typeface="Roboto Slab"/>
                <a:cs typeface="Roboto Slab"/>
                <a:sym typeface="Roboto Slab"/>
              </a:defRPr>
            </a:lvl8pPr>
            <a:lvl9pPr lvl="8" algn="l">
              <a:lnSpc>
                <a:spcPct val="100000"/>
              </a:lnSpc>
              <a:spcBef>
                <a:spcPts val="0"/>
              </a:spcBef>
              <a:spcAft>
                <a:spcPts val="0"/>
              </a:spcAft>
              <a:buClr>
                <a:srgbClr val="2DC5FA"/>
              </a:buClr>
              <a:buSzPts val="3000"/>
              <a:buFont typeface="Roboto Slab"/>
              <a:buNone/>
              <a:defRPr b="1" sz="3000">
                <a:solidFill>
                  <a:srgbClr val="2DC5FA"/>
                </a:solidFill>
                <a:latin typeface="Roboto Slab"/>
                <a:ea typeface="Roboto Slab"/>
                <a:cs typeface="Roboto Slab"/>
                <a:sym typeface="Roboto Slab"/>
              </a:defRPr>
            </a:lvl9pPr>
          </a:lstStyle>
          <a:p/>
        </p:txBody>
      </p:sp>
      <p:sp>
        <p:nvSpPr>
          <p:cNvPr id="12" name="Google Shape;1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3" name="Google Shape;13;p13"/>
          <p:cNvPicPr preferRelativeResize="0"/>
          <p:nvPr/>
        </p:nvPicPr>
        <p:blipFill rotWithShape="1">
          <a:blip r:embed="rId2">
            <a:alphaModFix/>
          </a:blip>
          <a:srcRect b="0" l="0" r="0" t="0"/>
          <a:stretch/>
        </p:blipFill>
        <p:spPr>
          <a:xfrm>
            <a:off x="7262625" y="157300"/>
            <a:ext cx="1663599" cy="1663599"/>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p:cSld name="TITLE_ONLY_1">
    <p:spTree>
      <p:nvGrpSpPr>
        <p:cNvPr id="48" name="Shape 48"/>
        <p:cNvGrpSpPr/>
        <p:nvPr/>
      </p:nvGrpSpPr>
      <p:grpSpPr>
        <a:xfrm>
          <a:off x="0" y="0"/>
          <a:ext cx="0" cy="0"/>
          <a:chOff x="0" y="0"/>
          <a:chExt cx="0" cy="0"/>
        </a:xfrm>
      </p:grpSpPr>
      <p:sp>
        <p:nvSpPr>
          <p:cNvPr id="49" name="Google Shape;49;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cxnSp>
        <p:nvCxnSpPr>
          <p:cNvPr id="50" name="Google Shape;50;p38"/>
          <p:cNvCxnSpPr/>
          <p:nvPr/>
        </p:nvCxnSpPr>
        <p:spPr>
          <a:xfrm>
            <a:off x="3107937" y="2679329"/>
            <a:ext cx="6296700" cy="0"/>
          </a:xfrm>
          <a:prstGeom prst="straightConnector1">
            <a:avLst/>
          </a:prstGeom>
          <a:noFill/>
          <a:ln cap="flat" cmpd="sng" w="19050">
            <a:solidFill>
              <a:srgbClr val="D0D0D0"/>
            </a:solidFill>
            <a:prstDash val="solid"/>
            <a:miter lim="400000"/>
            <a:headEnd len="sm" w="sm" type="none"/>
            <a:tailEnd len="sm" w="sm" type="none"/>
          </a:ln>
        </p:spPr>
      </p:cxnSp>
      <p:pic>
        <p:nvPicPr>
          <p:cNvPr id="51" name="Google Shape;51;p38"/>
          <p:cNvPicPr preferRelativeResize="0"/>
          <p:nvPr/>
        </p:nvPicPr>
        <p:blipFill rotWithShape="1">
          <a:blip r:embed="rId2">
            <a:alphaModFix/>
          </a:blip>
          <a:srcRect b="0" l="17192" r="17185" t="0"/>
          <a:stretch/>
        </p:blipFill>
        <p:spPr>
          <a:xfrm>
            <a:off x="443896" y="1240100"/>
            <a:ext cx="2912400" cy="2958900"/>
          </a:xfrm>
          <a:prstGeom prst="ellipse">
            <a:avLst/>
          </a:prstGeom>
          <a:noFill/>
          <a:ln>
            <a:noFill/>
          </a:ln>
        </p:spPr>
      </p:pic>
      <p:pic>
        <p:nvPicPr>
          <p:cNvPr descr="Image" id="52" name="Google Shape;52;p38"/>
          <p:cNvPicPr preferRelativeResize="0"/>
          <p:nvPr/>
        </p:nvPicPr>
        <p:blipFill rotWithShape="1">
          <a:blip r:embed="rId3">
            <a:alphaModFix/>
          </a:blip>
          <a:srcRect b="0" l="0" r="0" t="0"/>
          <a:stretch/>
        </p:blipFill>
        <p:spPr>
          <a:xfrm>
            <a:off x="6938788" y="-2252575"/>
            <a:ext cx="3448050" cy="3714750"/>
          </a:xfrm>
          <a:prstGeom prst="rect">
            <a:avLst/>
          </a:prstGeom>
          <a:noFill/>
          <a:ln>
            <a:noFill/>
          </a:ln>
        </p:spPr>
      </p:pic>
      <p:pic>
        <p:nvPicPr>
          <p:cNvPr descr="Image" id="53" name="Google Shape;53;p38"/>
          <p:cNvPicPr preferRelativeResize="0"/>
          <p:nvPr/>
        </p:nvPicPr>
        <p:blipFill rotWithShape="1">
          <a:blip r:embed="rId3">
            <a:alphaModFix/>
          </a:blip>
          <a:srcRect b="0" l="0" r="0" t="0"/>
          <a:stretch/>
        </p:blipFill>
        <p:spPr>
          <a:xfrm>
            <a:off x="-1190625" y="3171825"/>
            <a:ext cx="3448050" cy="371475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4" name="Shape 54"/>
        <p:cNvGrpSpPr/>
        <p:nvPr/>
      </p:nvGrpSpPr>
      <p:grpSpPr>
        <a:xfrm>
          <a:off x="0" y="0"/>
          <a:ext cx="0" cy="0"/>
          <a:chOff x="0" y="0"/>
          <a:chExt cx="0" cy="0"/>
        </a:xfrm>
      </p:grpSpPr>
      <p:sp>
        <p:nvSpPr>
          <p:cNvPr id="55" name="Google Shape;55;p3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6" name="Google Shape;56;p3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7" name="Google Shape;57;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Slide Style">
  <p:cSld name="MAIN_POINT">
    <p:spTree>
      <p:nvGrpSpPr>
        <p:cNvPr id="58" name="Shape 58"/>
        <p:cNvGrpSpPr/>
        <p:nvPr/>
      </p:nvGrpSpPr>
      <p:grpSpPr>
        <a:xfrm>
          <a:off x="0" y="0"/>
          <a:ext cx="0" cy="0"/>
          <a:chOff x="0" y="0"/>
          <a:chExt cx="0" cy="0"/>
        </a:xfrm>
      </p:grpSpPr>
      <p:sp>
        <p:nvSpPr>
          <p:cNvPr id="59" name="Google Shape;59;p4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60" name="Google Shape;60;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creen Style">
  <p:cSld name="SECTION_TITLE_AND_DESCRIPTION">
    <p:spTree>
      <p:nvGrpSpPr>
        <p:cNvPr id="61" name="Shape 61"/>
        <p:cNvGrpSpPr/>
        <p:nvPr/>
      </p:nvGrpSpPr>
      <p:grpSpPr>
        <a:xfrm>
          <a:off x="0" y="0"/>
          <a:ext cx="0" cy="0"/>
          <a:chOff x="0" y="0"/>
          <a:chExt cx="0" cy="0"/>
        </a:xfrm>
      </p:grpSpPr>
      <p:sp>
        <p:nvSpPr>
          <p:cNvPr id="62" name="Google Shape;62;p4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4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64" name="Google Shape;64;p4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5" name="Google Shape;65;p4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17500" lvl="0" marL="457200" algn="l">
              <a:lnSpc>
                <a:spcPct val="115000"/>
              </a:lnSpc>
              <a:spcBef>
                <a:spcPts val="0"/>
              </a:spcBef>
              <a:spcAft>
                <a:spcPts val="0"/>
              </a:spcAft>
              <a:buSzPts val="14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66" name="Google Shape;66;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re text + Img Slide Style">
  <p:cSld name="CAPTION_ONLY">
    <p:spTree>
      <p:nvGrpSpPr>
        <p:cNvPr id="67" name="Shape 67"/>
        <p:cNvGrpSpPr/>
        <p:nvPr/>
      </p:nvGrpSpPr>
      <p:grpSpPr>
        <a:xfrm>
          <a:off x="0" y="0"/>
          <a:ext cx="0" cy="0"/>
          <a:chOff x="0" y="0"/>
          <a:chExt cx="0" cy="0"/>
        </a:xfrm>
      </p:grpSpPr>
      <p:pic>
        <p:nvPicPr>
          <p:cNvPr id="68" name="Google Shape;68;p42"/>
          <p:cNvPicPr preferRelativeResize="0"/>
          <p:nvPr/>
        </p:nvPicPr>
        <p:blipFill rotWithShape="1">
          <a:blip r:embed="rId2">
            <a:alphaModFix/>
          </a:blip>
          <a:srcRect b="0" l="39500" r="0" t="0"/>
          <a:stretch/>
        </p:blipFill>
        <p:spPr>
          <a:xfrm>
            <a:off x="6086475" y="0"/>
            <a:ext cx="4676624" cy="514350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Features, round photo">
  <p:cSld name="CUSTOM_9">
    <p:spTree>
      <p:nvGrpSpPr>
        <p:cNvPr id="69" name="Shape 69"/>
        <p:cNvGrpSpPr/>
        <p:nvPr/>
      </p:nvGrpSpPr>
      <p:grpSpPr>
        <a:xfrm>
          <a:off x="0" y="0"/>
          <a:ext cx="0" cy="0"/>
          <a:chOff x="0" y="0"/>
          <a:chExt cx="0" cy="0"/>
        </a:xfrm>
      </p:grpSpPr>
      <p:pic>
        <p:nvPicPr>
          <p:cNvPr id="70" name="Google Shape;70;p43"/>
          <p:cNvPicPr preferRelativeResize="0"/>
          <p:nvPr/>
        </p:nvPicPr>
        <p:blipFill rotWithShape="1">
          <a:blip r:embed="rId2">
            <a:alphaModFix/>
          </a:blip>
          <a:srcRect b="0" l="0" r="0" t="0"/>
          <a:stretch/>
        </p:blipFill>
        <p:spPr>
          <a:xfrm>
            <a:off x="1037593" y="1557349"/>
            <a:ext cx="1696800" cy="1724100"/>
          </a:xfrm>
          <a:prstGeom prst="ellipse">
            <a:avLst/>
          </a:prstGeom>
          <a:noFill/>
          <a:ln>
            <a:noFill/>
          </a:ln>
        </p:spPr>
      </p:pic>
      <p:pic>
        <p:nvPicPr>
          <p:cNvPr id="71" name="Google Shape;71;p43"/>
          <p:cNvPicPr preferRelativeResize="0"/>
          <p:nvPr/>
        </p:nvPicPr>
        <p:blipFill rotWithShape="1">
          <a:blip r:embed="rId2">
            <a:alphaModFix/>
          </a:blip>
          <a:srcRect b="0" l="0" r="0" t="0"/>
          <a:stretch/>
        </p:blipFill>
        <p:spPr>
          <a:xfrm>
            <a:off x="3723593" y="1557349"/>
            <a:ext cx="1696800" cy="1724100"/>
          </a:xfrm>
          <a:prstGeom prst="ellipse">
            <a:avLst/>
          </a:prstGeom>
          <a:noFill/>
          <a:ln>
            <a:noFill/>
          </a:ln>
        </p:spPr>
      </p:pic>
      <p:pic>
        <p:nvPicPr>
          <p:cNvPr id="72" name="Google Shape;72;p43"/>
          <p:cNvPicPr preferRelativeResize="0"/>
          <p:nvPr/>
        </p:nvPicPr>
        <p:blipFill rotWithShape="1">
          <a:blip r:embed="rId2">
            <a:alphaModFix/>
          </a:blip>
          <a:srcRect b="0" l="0" r="0" t="0"/>
          <a:stretch/>
        </p:blipFill>
        <p:spPr>
          <a:xfrm>
            <a:off x="6398418" y="1557349"/>
            <a:ext cx="1696800" cy="1724100"/>
          </a:xfrm>
          <a:prstGeom prst="ellipse">
            <a:avLst/>
          </a:prstGeom>
          <a:noFill/>
          <a:ln>
            <a:noFill/>
          </a:ln>
        </p:spPr>
      </p:pic>
      <p:pic>
        <p:nvPicPr>
          <p:cNvPr descr="Image" id="73" name="Google Shape;73;p43"/>
          <p:cNvPicPr preferRelativeResize="0"/>
          <p:nvPr/>
        </p:nvPicPr>
        <p:blipFill rotWithShape="1">
          <a:blip r:embed="rId3">
            <a:alphaModFix/>
          </a:blip>
          <a:srcRect b="0" l="0" r="0" t="0"/>
          <a:stretch/>
        </p:blipFill>
        <p:spPr>
          <a:xfrm>
            <a:off x="6948488" y="-2257425"/>
            <a:ext cx="3448050" cy="3714750"/>
          </a:xfrm>
          <a:prstGeom prst="rect">
            <a:avLst/>
          </a:prstGeom>
          <a:noFill/>
          <a:ln>
            <a:noFill/>
          </a:ln>
        </p:spPr>
      </p:pic>
      <p:sp>
        <p:nvSpPr>
          <p:cNvPr id="74" name="Google Shape;74;p43"/>
          <p:cNvSpPr txBox="1"/>
          <p:nvPr/>
        </p:nvSpPr>
        <p:spPr>
          <a:xfrm>
            <a:off x="1192720" y="3439103"/>
            <a:ext cx="1386600" cy="352500"/>
          </a:xfrm>
          <a:prstGeom prst="rect">
            <a:avLst/>
          </a:prstGeom>
          <a:noFill/>
          <a:ln>
            <a:noFill/>
          </a:ln>
        </p:spPr>
        <p:txBody>
          <a:bodyPr anchorCtr="0" anchor="t" bIns="19050" lIns="19050" spcFirstLastPara="1" rIns="19050" wrap="square" tIns="19050">
            <a:noAutofit/>
          </a:bodyPr>
          <a:lstStyle/>
          <a:p>
            <a:pPr indent="0" lvl="0" marL="0" marR="0" rtl="0" algn="ctr">
              <a:lnSpc>
                <a:spcPct val="100000"/>
              </a:lnSpc>
              <a:spcBef>
                <a:spcPts val="0"/>
              </a:spcBef>
              <a:spcAft>
                <a:spcPts val="0"/>
              </a:spcAft>
              <a:buClr>
                <a:srgbClr val="2E2E2E"/>
              </a:buClr>
              <a:buSzPts val="1100"/>
              <a:buFont typeface="Arial"/>
              <a:buNone/>
            </a:pPr>
            <a:r>
              <a:rPr b="1" i="0" lang="en" sz="1800" u="none" cap="none" strike="noStrike">
                <a:solidFill>
                  <a:srgbClr val="000000"/>
                </a:solidFill>
                <a:latin typeface="Roboto Slab"/>
                <a:ea typeface="Roboto Slab"/>
                <a:cs typeface="Roboto Slab"/>
                <a:sym typeface="Roboto Slab"/>
              </a:rPr>
              <a:t>Observe</a:t>
            </a:r>
            <a:endParaRPr b="0" i="0" sz="1800" u="none" cap="none" strike="noStrike">
              <a:solidFill>
                <a:srgbClr val="000000"/>
              </a:solidFill>
              <a:latin typeface="Roboto Slab"/>
              <a:ea typeface="Roboto Slab"/>
              <a:cs typeface="Roboto Slab"/>
              <a:sym typeface="Roboto Slab"/>
            </a:endParaRPr>
          </a:p>
        </p:txBody>
      </p:sp>
      <p:sp>
        <p:nvSpPr>
          <p:cNvPr id="75" name="Google Shape;75;p43"/>
          <p:cNvSpPr txBox="1"/>
          <p:nvPr/>
        </p:nvSpPr>
        <p:spPr>
          <a:xfrm>
            <a:off x="1182529" y="2336006"/>
            <a:ext cx="1406700" cy="166800"/>
          </a:xfrm>
          <a:prstGeom prst="rect">
            <a:avLst/>
          </a:prstGeom>
          <a:noFill/>
          <a:ln>
            <a:noFill/>
          </a:ln>
        </p:spPr>
        <p:txBody>
          <a:bodyPr anchorCtr="0" anchor="t"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900"/>
              <a:buFont typeface="Arial"/>
              <a:buNone/>
            </a:pPr>
            <a:r>
              <a:rPr b="1" i="0" lang="en" sz="900" u="none" cap="none" strike="noStrike">
                <a:solidFill>
                  <a:srgbClr val="FFFFFF"/>
                </a:solidFill>
                <a:latin typeface="Arial"/>
                <a:ea typeface="Arial"/>
                <a:cs typeface="Arial"/>
                <a:sym typeface="Arial"/>
              </a:rPr>
              <a:t>INSERT PHOTO HERE</a:t>
            </a:r>
            <a:endParaRPr b="0" i="0" sz="500" u="none" cap="none" strike="noStrike">
              <a:solidFill>
                <a:srgbClr val="000000"/>
              </a:solidFill>
              <a:latin typeface="Arial"/>
              <a:ea typeface="Arial"/>
              <a:cs typeface="Arial"/>
              <a:sym typeface="Arial"/>
            </a:endParaRPr>
          </a:p>
        </p:txBody>
      </p:sp>
      <p:sp>
        <p:nvSpPr>
          <p:cNvPr id="76" name="Google Shape;76;p43"/>
          <p:cNvSpPr txBox="1"/>
          <p:nvPr/>
        </p:nvSpPr>
        <p:spPr>
          <a:xfrm>
            <a:off x="3868579" y="2336006"/>
            <a:ext cx="1406700" cy="166800"/>
          </a:xfrm>
          <a:prstGeom prst="rect">
            <a:avLst/>
          </a:prstGeom>
          <a:noFill/>
          <a:ln>
            <a:noFill/>
          </a:ln>
        </p:spPr>
        <p:txBody>
          <a:bodyPr anchorCtr="0" anchor="t"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900"/>
              <a:buFont typeface="Arial"/>
              <a:buNone/>
            </a:pPr>
            <a:r>
              <a:rPr b="1" i="0" lang="en" sz="900" u="none" cap="none" strike="noStrike">
                <a:solidFill>
                  <a:srgbClr val="FFFFFF"/>
                </a:solidFill>
                <a:latin typeface="Arial"/>
                <a:ea typeface="Arial"/>
                <a:cs typeface="Arial"/>
                <a:sym typeface="Arial"/>
              </a:rPr>
              <a:t>INSERT PHOTO HERE</a:t>
            </a:r>
            <a:endParaRPr b="0" i="0" sz="500" u="none" cap="none" strike="noStrike">
              <a:solidFill>
                <a:srgbClr val="000000"/>
              </a:solidFill>
              <a:latin typeface="Arial"/>
              <a:ea typeface="Arial"/>
              <a:cs typeface="Arial"/>
              <a:sym typeface="Arial"/>
            </a:endParaRPr>
          </a:p>
        </p:txBody>
      </p:sp>
      <p:sp>
        <p:nvSpPr>
          <p:cNvPr id="77" name="Google Shape;77;p43"/>
          <p:cNvSpPr txBox="1"/>
          <p:nvPr/>
        </p:nvSpPr>
        <p:spPr>
          <a:xfrm>
            <a:off x="6554629" y="2336006"/>
            <a:ext cx="1406700" cy="166800"/>
          </a:xfrm>
          <a:prstGeom prst="rect">
            <a:avLst/>
          </a:prstGeom>
          <a:noFill/>
          <a:ln>
            <a:noFill/>
          </a:ln>
        </p:spPr>
        <p:txBody>
          <a:bodyPr anchorCtr="0" anchor="t"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900"/>
              <a:buFont typeface="Arial"/>
              <a:buNone/>
            </a:pPr>
            <a:r>
              <a:rPr b="1" i="0" lang="en" sz="900" u="none" cap="none" strike="noStrike">
                <a:solidFill>
                  <a:srgbClr val="FFFFFF"/>
                </a:solidFill>
                <a:latin typeface="Arial"/>
                <a:ea typeface="Arial"/>
                <a:cs typeface="Arial"/>
                <a:sym typeface="Arial"/>
              </a:rPr>
              <a:t>INSERT PHOTO HERE</a:t>
            </a:r>
            <a:endParaRPr b="0" i="0" sz="500" u="none" cap="none" strike="noStrike">
              <a:solidFill>
                <a:srgbClr val="000000"/>
              </a:solidFill>
              <a:latin typeface="Arial"/>
              <a:ea typeface="Arial"/>
              <a:cs typeface="Arial"/>
              <a:sym typeface="Arial"/>
            </a:endParaRPr>
          </a:p>
        </p:txBody>
      </p:sp>
      <p:sp>
        <p:nvSpPr>
          <p:cNvPr id="78" name="Google Shape;78;p43"/>
          <p:cNvSpPr txBox="1"/>
          <p:nvPr/>
        </p:nvSpPr>
        <p:spPr>
          <a:xfrm>
            <a:off x="3878770" y="3439103"/>
            <a:ext cx="1386600" cy="352500"/>
          </a:xfrm>
          <a:prstGeom prst="rect">
            <a:avLst/>
          </a:prstGeom>
          <a:noFill/>
          <a:ln>
            <a:noFill/>
          </a:ln>
        </p:spPr>
        <p:txBody>
          <a:bodyPr anchorCtr="0" anchor="t" bIns="19050" lIns="19050" spcFirstLastPara="1" rIns="19050" wrap="square" tIns="19050">
            <a:noAutofit/>
          </a:bodyPr>
          <a:lstStyle/>
          <a:p>
            <a:pPr indent="0" lvl="0" marL="0" marR="0" rtl="0" algn="ctr">
              <a:lnSpc>
                <a:spcPct val="100000"/>
              </a:lnSpc>
              <a:spcBef>
                <a:spcPts val="0"/>
              </a:spcBef>
              <a:spcAft>
                <a:spcPts val="0"/>
              </a:spcAft>
              <a:buClr>
                <a:srgbClr val="2E2E2E"/>
              </a:buClr>
              <a:buSzPts val="1100"/>
              <a:buFont typeface="Arial"/>
              <a:buNone/>
            </a:pPr>
            <a:r>
              <a:rPr b="1" i="0" lang="en" sz="1800" u="none" cap="none" strike="noStrike">
                <a:solidFill>
                  <a:srgbClr val="000000"/>
                </a:solidFill>
                <a:latin typeface="Roboto Slab"/>
                <a:ea typeface="Roboto Slab"/>
                <a:cs typeface="Roboto Slab"/>
                <a:sym typeface="Roboto Slab"/>
              </a:rPr>
              <a:t>Engage</a:t>
            </a:r>
            <a:endParaRPr b="0" i="0" sz="1800" u="none" cap="none" strike="noStrike">
              <a:solidFill>
                <a:srgbClr val="000000"/>
              </a:solidFill>
              <a:latin typeface="Roboto Slab"/>
              <a:ea typeface="Roboto Slab"/>
              <a:cs typeface="Roboto Slab"/>
              <a:sym typeface="Roboto Slab"/>
            </a:endParaRPr>
          </a:p>
        </p:txBody>
      </p:sp>
      <p:sp>
        <p:nvSpPr>
          <p:cNvPr id="79" name="Google Shape;79;p43"/>
          <p:cNvSpPr txBox="1"/>
          <p:nvPr/>
        </p:nvSpPr>
        <p:spPr>
          <a:xfrm>
            <a:off x="6564820" y="3439103"/>
            <a:ext cx="1386600" cy="352500"/>
          </a:xfrm>
          <a:prstGeom prst="rect">
            <a:avLst/>
          </a:prstGeom>
          <a:noFill/>
          <a:ln>
            <a:noFill/>
          </a:ln>
        </p:spPr>
        <p:txBody>
          <a:bodyPr anchorCtr="0" anchor="t" bIns="19050" lIns="19050" spcFirstLastPara="1" rIns="19050" wrap="square" tIns="19050">
            <a:noAutofit/>
          </a:bodyPr>
          <a:lstStyle/>
          <a:p>
            <a:pPr indent="0" lvl="0" marL="0" marR="0" rtl="0" algn="ctr">
              <a:lnSpc>
                <a:spcPct val="100000"/>
              </a:lnSpc>
              <a:spcBef>
                <a:spcPts val="0"/>
              </a:spcBef>
              <a:spcAft>
                <a:spcPts val="0"/>
              </a:spcAft>
              <a:buClr>
                <a:srgbClr val="2E2E2E"/>
              </a:buClr>
              <a:buSzPts val="1100"/>
              <a:buFont typeface="Arial"/>
              <a:buNone/>
            </a:pPr>
            <a:r>
              <a:rPr b="1" i="0" lang="en" sz="1800" u="none" cap="none" strike="noStrike">
                <a:solidFill>
                  <a:srgbClr val="000000"/>
                </a:solidFill>
                <a:latin typeface="Roboto Slab"/>
                <a:ea typeface="Roboto Slab"/>
                <a:cs typeface="Roboto Slab"/>
                <a:sym typeface="Roboto Slab"/>
              </a:rPr>
              <a:t>Immerse</a:t>
            </a:r>
            <a:endParaRPr b="0" i="0" sz="1800" u="none" cap="none" strike="noStrike">
              <a:solidFill>
                <a:srgbClr val="000000"/>
              </a:solidFill>
              <a:latin typeface="Roboto Slab"/>
              <a:ea typeface="Roboto Slab"/>
              <a:cs typeface="Roboto Slab"/>
              <a:sym typeface="Roboto Slab"/>
            </a:endParaRPr>
          </a:p>
        </p:txBody>
      </p:sp>
      <p:pic>
        <p:nvPicPr>
          <p:cNvPr id="80" name="Google Shape;80;p43"/>
          <p:cNvPicPr preferRelativeResize="0"/>
          <p:nvPr/>
        </p:nvPicPr>
        <p:blipFill rotWithShape="1">
          <a:blip r:embed="rId4">
            <a:alphaModFix/>
          </a:blip>
          <a:srcRect b="0" l="17202" r="17189" t="0"/>
          <a:stretch/>
        </p:blipFill>
        <p:spPr>
          <a:xfrm>
            <a:off x="1037599" y="1557350"/>
            <a:ext cx="1696800" cy="1724100"/>
          </a:xfrm>
          <a:prstGeom prst="ellipse">
            <a:avLst/>
          </a:prstGeom>
          <a:noFill/>
          <a:ln>
            <a:noFill/>
          </a:ln>
        </p:spPr>
      </p:pic>
      <p:pic>
        <p:nvPicPr>
          <p:cNvPr id="81" name="Google Shape;81;p43"/>
          <p:cNvPicPr preferRelativeResize="0"/>
          <p:nvPr/>
        </p:nvPicPr>
        <p:blipFill rotWithShape="1">
          <a:blip r:embed="rId5">
            <a:alphaModFix/>
          </a:blip>
          <a:srcRect b="1340" l="17602" r="17989" t="1331"/>
          <a:stretch/>
        </p:blipFill>
        <p:spPr>
          <a:xfrm>
            <a:off x="3723600" y="1557350"/>
            <a:ext cx="1696800" cy="1724100"/>
          </a:xfrm>
          <a:prstGeom prst="ellipse">
            <a:avLst/>
          </a:prstGeom>
          <a:noFill/>
          <a:ln>
            <a:noFill/>
          </a:ln>
        </p:spPr>
      </p:pic>
      <p:pic>
        <p:nvPicPr>
          <p:cNvPr id="82" name="Google Shape;82;p43"/>
          <p:cNvPicPr preferRelativeResize="0"/>
          <p:nvPr/>
        </p:nvPicPr>
        <p:blipFill rotWithShape="1">
          <a:blip r:embed="rId6">
            <a:alphaModFix/>
          </a:blip>
          <a:srcRect b="16682" l="26005" r="30257" t="16689"/>
          <a:stretch/>
        </p:blipFill>
        <p:spPr>
          <a:xfrm>
            <a:off x="6398425" y="1557350"/>
            <a:ext cx="1696800" cy="1724100"/>
          </a:xfrm>
          <a:prstGeom prst="ellipse">
            <a:avLst/>
          </a:prstGeom>
          <a:noFill/>
          <a:ln>
            <a:noFill/>
          </a:ln>
        </p:spPr>
      </p:pic>
      <p:sp>
        <p:nvSpPr>
          <p:cNvPr id="83" name="Google Shape;83;p43"/>
          <p:cNvSpPr txBox="1"/>
          <p:nvPr/>
        </p:nvSpPr>
        <p:spPr>
          <a:xfrm>
            <a:off x="748325" y="3787484"/>
            <a:ext cx="2275200" cy="1020900"/>
          </a:xfrm>
          <a:prstGeom prst="rect">
            <a:avLst/>
          </a:prstGeom>
          <a:noFill/>
          <a:ln>
            <a:noFill/>
          </a:ln>
        </p:spPr>
        <p:txBody>
          <a:bodyPr anchorCtr="0" anchor="t"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900"/>
              <a:buFont typeface="Arial"/>
              <a:buNone/>
            </a:pPr>
            <a:r>
              <a:rPr b="0" i="0" lang="en" sz="1400" u="none" cap="none" strike="noStrike">
                <a:solidFill>
                  <a:srgbClr val="000000"/>
                </a:solidFill>
                <a:latin typeface="Roboto"/>
                <a:ea typeface="Roboto"/>
                <a:cs typeface="Roboto"/>
                <a:sym typeface="Roboto"/>
              </a:rPr>
              <a:t>Users and their behaviours</a:t>
            </a:r>
            <a:endParaRPr b="0" i="0" sz="1400" u="none" cap="none" strike="noStrike">
              <a:solidFill>
                <a:srgbClr val="000000"/>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900"/>
              <a:buFont typeface="Arial"/>
              <a:buNone/>
            </a:pPr>
            <a:r>
              <a:rPr b="0" i="0" lang="en" sz="1400" u="none" cap="none" strike="noStrike">
                <a:solidFill>
                  <a:srgbClr val="000000"/>
                </a:solidFill>
                <a:latin typeface="Roboto"/>
                <a:ea typeface="Roboto"/>
                <a:cs typeface="Roboto"/>
                <a:sym typeface="Roboto"/>
              </a:rPr>
              <a:t>in the context of their lives. </a:t>
            </a:r>
            <a:endParaRPr b="0" i="0" sz="1400" u="none" cap="none" strike="noStrike">
              <a:solidFill>
                <a:srgbClr val="000000"/>
              </a:solidFill>
              <a:latin typeface="Roboto"/>
              <a:ea typeface="Roboto"/>
              <a:cs typeface="Roboto"/>
              <a:sym typeface="Roboto"/>
            </a:endParaRPr>
          </a:p>
        </p:txBody>
      </p:sp>
      <p:sp>
        <p:nvSpPr>
          <p:cNvPr id="84" name="Google Shape;84;p43"/>
          <p:cNvSpPr txBox="1"/>
          <p:nvPr/>
        </p:nvSpPr>
        <p:spPr>
          <a:xfrm>
            <a:off x="3415325" y="3787473"/>
            <a:ext cx="2275200" cy="910200"/>
          </a:xfrm>
          <a:prstGeom prst="rect">
            <a:avLst/>
          </a:prstGeom>
          <a:noFill/>
          <a:ln>
            <a:noFill/>
          </a:ln>
        </p:spPr>
        <p:txBody>
          <a:bodyPr anchorCtr="0" anchor="t"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900"/>
              <a:buFont typeface="Arial"/>
              <a:buNone/>
            </a:pPr>
            <a:r>
              <a:rPr b="0" i="0" lang="en" sz="1400" u="none" cap="none" strike="noStrike">
                <a:solidFill>
                  <a:srgbClr val="000000"/>
                </a:solidFill>
                <a:latin typeface="Roboto"/>
                <a:ea typeface="Roboto"/>
                <a:cs typeface="Roboto"/>
                <a:sym typeface="Roboto"/>
              </a:rPr>
              <a:t>Interact with users through</a:t>
            </a:r>
            <a:br>
              <a:rPr b="0" i="0" lang="en" sz="1400" u="none" cap="none" strike="noStrike">
                <a:solidFill>
                  <a:srgbClr val="000000"/>
                </a:solidFill>
                <a:latin typeface="Roboto"/>
                <a:ea typeface="Roboto"/>
                <a:cs typeface="Roboto"/>
                <a:sym typeface="Roboto"/>
              </a:rPr>
            </a:br>
            <a:r>
              <a:rPr b="0" i="0" lang="en" sz="1400" u="none" cap="none" strike="noStrike">
                <a:solidFill>
                  <a:srgbClr val="000000"/>
                </a:solidFill>
                <a:latin typeface="Roboto"/>
                <a:ea typeface="Roboto"/>
                <a:cs typeface="Roboto"/>
                <a:sym typeface="Roboto"/>
              </a:rPr>
              <a:t>both scheduled and “intercept” or “guerrilla” encounters </a:t>
            </a:r>
            <a:endParaRPr b="0" i="0" sz="1400" u="none" cap="none" strike="noStrike">
              <a:solidFill>
                <a:srgbClr val="000000"/>
              </a:solidFill>
              <a:latin typeface="Roboto"/>
              <a:ea typeface="Roboto"/>
              <a:cs typeface="Roboto"/>
              <a:sym typeface="Roboto"/>
            </a:endParaRPr>
          </a:p>
        </p:txBody>
      </p:sp>
      <p:sp>
        <p:nvSpPr>
          <p:cNvPr id="85" name="Google Shape;85;p43"/>
          <p:cNvSpPr txBox="1"/>
          <p:nvPr/>
        </p:nvSpPr>
        <p:spPr>
          <a:xfrm>
            <a:off x="6158525" y="3787482"/>
            <a:ext cx="2275200" cy="910200"/>
          </a:xfrm>
          <a:prstGeom prst="rect">
            <a:avLst/>
          </a:prstGeom>
          <a:noFill/>
          <a:ln>
            <a:noFill/>
          </a:ln>
        </p:spPr>
        <p:txBody>
          <a:bodyPr anchorCtr="0" anchor="t"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900"/>
              <a:buFont typeface="Arial"/>
              <a:buNone/>
            </a:pPr>
            <a:r>
              <a:rPr b="0" i="0" lang="en" sz="1400" u="none" cap="none" strike="noStrike">
                <a:solidFill>
                  <a:srgbClr val="000000"/>
                </a:solidFill>
                <a:latin typeface="Roboto"/>
                <a:ea typeface="Roboto"/>
                <a:cs typeface="Roboto"/>
                <a:sym typeface="Roboto"/>
              </a:rPr>
              <a:t>Experience</a:t>
            </a:r>
            <a:endParaRPr b="0" i="0" sz="1400" u="none" cap="none" strike="noStrike">
              <a:solidFill>
                <a:srgbClr val="000000"/>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900"/>
              <a:buFont typeface="Arial"/>
              <a:buNone/>
            </a:pPr>
            <a:r>
              <a:rPr b="0" i="0" lang="en" sz="1400" u="none" cap="none" strike="noStrike">
                <a:solidFill>
                  <a:srgbClr val="000000"/>
                </a:solidFill>
                <a:latin typeface="Roboto"/>
                <a:ea typeface="Roboto"/>
                <a:cs typeface="Roboto"/>
                <a:sym typeface="Roboto"/>
              </a:rPr>
              <a:t>what your user experiences</a:t>
            </a:r>
            <a:endParaRPr b="0" i="0" sz="1400" u="none" cap="none" strike="noStrike">
              <a:solidFill>
                <a:srgbClr val="000000"/>
              </a:solidFill>
              <a:latin typeface="Roboto"/>
              <a:ea typeface="Roboto"/>
              <a:cs typeface="Roboto"/>
              <a:sym typeface="Roboto"/>
            </a:endParaRPr>
          </a:p>
        </p:txBody>
      </p:sp>
      <p:sp>
        <p:nvSpPr>
          <p:cNvPr id="86" name="Google Shape;86;p43"/>
          <p:cNvSpPr txBox="1"/>
          <p:nvPr/>
        </p:nvSpPr>
        <p:spPr>
          <a:xfrm>
            <a:off x="350965" y="458100"/>
            <a:ext cx="4011000" cy="49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3000"/>
              <a:buFont typeface="Arial"/>
              <a:buNone/>
            </a:pPr>
            <a:r>
              <a:rPr b="1" i="0" lang="en" sz="3000" u="none" cap="none" strike="noStrike">
                <a:solidFill>
                  <a:srgbClr val="2DC5FA"/>
                </a:solidFill>
                <a:latin typeface="Roboto Slab"/>
                <a:ea typeface="Roboto Slab"/>
                <a:cs typeface="Roboto Slab"/>
                <a:sym typeface="Roboto Slab"/>
              </a:rPr>
              <a:t>Title of the slide</a:t>
            </a:r>
            <a:endParaRPr b="0" i="0" sz="3000" u="none" cap="none" strike="noStrike">
              <a:solidFill>
                <a:srgbClr val="2DC5FA"/>
              </a:solidFill>
              <a:latin typeface="Roboto Slab"/>
              <a:ea typeface="Roboto Slab"/>
              <a:cs typeface="Roboto Slab"/>
              <a:sym typeface="Roboto Slab"/>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w Chapter - Light Blue">
  <p:cSld name="CUSTOM_1">
    <p:spTree>
      <p:nvGrpSpPr>
        <p:cNvPr id="87" name="Shape 87"/>
        <p:cNvGrpSpPr/>
        <p:nvPr/>
      </p:nvGrpSpPr>
      <p:grpSpPr>
        <a:xfrm>
          <a:off x="0" y="0"/>
          <a:ext cx="0" cy="0"/>
          <a:chOff x="0" y="0"/>
          <a:chExt cx="0" cy="0"/>
        </a:xfrm>
      </p:grpSpPr>
      <p:pic>
        <p:nvPicPr>
          <p:cNvPr id="88" name="Google Shape;88;p44"/>
          <p:cNvPicPr preferRelativeResize="0"/>
          <p:nvPr/>
        </p:nvPicPr>
        <p:blipFill rotWithShape="1">
          <a:blip r:embed="rId2">
            <a:alphaModFix/>
          </a:blip>
          <a:srcRect b="0" l="0" r="0" t="0"/>
          <a:stretch/>
        </p:blipFill>
        <p:spPr>
          <a:xfrm>
            <a:off x="0" y="50"/>
            <a:ext cx="9144000" cy="5143500"/>
          </a:xfrm>
          <a:prstGeom prst="rect">
            <a:avLst/>
          </a:prstGeom>
          <a:noFill/>
          <a:ln>
            <a:noFill/>
          </a:ln>
        </p:spPr>
      </p:pic>
      <p:sp>
        <p:nvSpPr>
          <p:cNvPr id="89" name="Google Shape;89;p44"/>
          <p:cNvSpPr txBox="1"/>
          <p:nvPr>
            <p:ph type="title"/>
          </p:nvPr>
        </p:nvSpPr>
        <p:spPr>
          <a:xfrm>
            <a:off x="2213825" y="2114050"/>
            <a:ext cx="4716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FFFFF"/>
              </a:buClr>
              <a:buSzPts val="4000"/>
              <a:buNone/>
              <a:defRPr sz="4000">
                <a:solidFill>
                  <a:srgbClr val="FFFFFF"/>
                </a:solidFill>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pic>
        <p:nvPicPr>
          <p:cNvPr descr="Image" id="90" name="Google Shape;90;p44"/>
          <p:cNvPicPr preferRelativeResize="0"/>
          <p:nvPr/>
        </p:nvPicPr>
        <p:blipFill rotWithShape="1">
          <a:blip r:embed="rId3">
            <a:alphaModFix/>
          </a:blip>
          <a:srcRect b="0" l="0" r="0" t="0"/>
          <a:stretch/>
        </p:blipFill>
        <p:spPr>
          <a:xfrm>
            <a:off x="6948488" y="-2257425"/>
            <a:ext cx="3448050" cy="3714750"/>
          </a:xfrm>
          <a:prstGeom prst="rect">
            <a:avLst/>
          </a:prstGeom>
          <a:noFill/>
          <a:ln>
            <a:noFill/>
          </a:ln>
        </p:spPr>
      </p:pic>
      <p:pic>
        <p:nvPicPr>
          <p:cNvPr descr="Image" id="91" name="Google Shape;91;p44"/>
          <p:cNvPicPr preferRelativeResize="0"/>
          <p:nvPr/>
        </p:nvPicPr>
        <p:blipFill rotWithShape="1">
          <a:blip r:embed="rId3">
            <a:alphaModFix/>
          </a:blip>
          <a:srcRect b="0" l="0" r="0" t="0"/>
          <a:stretch/>
        </p:blipFill>
        <p:spPr>
          <a:xfrm>
            <a:off x="-1195662" y="3531225"/>
            <a:ext cx="3448050" cy="371475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Violet">
  <p:cSld name="CUSTOM_1_1">
    <p:spTree>
      <p:nvGrpSpPr>
        <p:cNvPr id="92" name="Shape 92"/>
        <p:cNvGrpSpPr/>
        <p:nvPr/>
      </p:nvGrpSpPr>
      <p:grpSpPr>
        <a:xfrm>
          <a:off x="0" y="0"/>
          <a:ext cx="0" cy="0"/>
          <a:chOff x="0" y="0"/>
          <a:chExt cx="0" cy="0"/>
        </a:xfrm>
      </p:grpSpPr>
      <p:pic>
        <p:nvPicPr>
          <p:cNvPr id="93" name="Google Shape;93;p45"/>
          <p:cNvPicPr preferRelativeResize="0"/>
          <p:nvPr/>
        </p:nvPicPr>
        <p:blipFill rotWithShape="1">
          <a:blip r:embed="rId2">
            <a:alphaModFix/>
          </a:blip>
          <a:srcRect b="0" l="0" r="0" t="0"/>
          <a:stretch/>
        </p:blipFill>
        <p:spPr>
          <a:xfrm>
            <a:off x="0" y="50"/>
            <a:ext cx="9144000" cy="5143500"/>
          </a:xfrm>
          <a:prstGeom prst="rect">
            <a:avLst/>
          </a:prstGeom>
          <a:noFill/>
          <a:ln>
            <a:noFill/>
          </a:ln>
        </p:spPr>
      </p:pic>
      <p:sp>
        <p:nvSpPr>
          <p:cNvPr id="94" name="Google Shape;94;p45"/>
          <p:cNvSpPr txBox="1"/>
          <p:nvPr>
            <p:ph type="title"/>
          </p:nvPr>
        </p:nvSpPr>
        <p:spPr>
          <a:xfrm>
            <a:off x="2213825" y="2114050"/>
            <a:ext cx="4716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FFFFF"/>
              </a:buClr>
              <a:buSzPts val="4000"/>
              <a:buNone/>
              <a:defRPr sz="4000">
                <a:solidFill>
                  <a:srgbClr val="FFFFFF"/>
                </a:solidFill>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pic>
        <p:nvPicPr>
          <p:cNvPr descr="Image" id="95" name="Google Shape;95;p45"/>
          <p:cNvPicPr preferRelativeResize="0"/>
          <p:nvPr/>
        </p:nvPicPr>
        <p:blipFill rotWithShape="1">
          <a:blip r:embed="rId3">
            <a:alphaModFix/>
          </a:blip>
          <a:srcRect b="0" l="0" r="0" t="0"/>
          <a:stretch/>
        </p:blipFill>
        <p:spPr>
          <a:xfrm>
            <a:off x="6948488" y="-2257425"/>
            <a:ext cx="3448050" cy="3714750"/>
          </a:xfrm>
          <a:prstGeom prst="rect">
            <a:avLst/>
          </a:prstGeom>
          <a:noFill/>
          <a:ln>
            <a:noFill/>
          </a:ln>
        </p:spPr>
      </p:pic>
      <p:pic>
        <p:nvPicPr>
          <p:cNvPr descr="Image" id="96" name="Google Shape;96;p45"/>
          <p:cNvPicPr preferRelativeResize="0"/>
          <p:nvPr/>
        </p:nvPicPr>
        <p:blipFill rotWithShape="1">
          <a:blip r:embed="rId3">
            <a:alphaModFix/>
          </a:blip>
          <a:srcRect b="0" l="0" r="0" t="0"/>
          <a:stretch/>
        </p:blipFill>
        <p:spPr>
          <a:xfrm>
            <a:off x="-1195662" y="3531225"/>
            <a:ext cx="3448050" cy="371475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Red">
  <p:cSld name="CUSTOM_1_1_1">
    <p:spTree>
      <p:nvGrpSpPr>
        <p:cNvPr id="97" name="Shape 97"/>
        <p:cNvGrpSpPr/>
        <p:nvPr/>
      </p:nvGrpSpPr>
      <p:grpSpPr>
        <a:xfrm>
          <a:off x="0" y="0"/>
          <a:ext cx="0" cy="0"/>
          <a:chOff x="0" y="0"/>
          <a:chExt cx="0" cy="0"/>
        </a:xfrm>
      </p:grpSpPr>
      <p:pic>
        <p:nvPicPr>
          <p:cNvPr id="98" name="Google Shape;98;p46"/>
          <p:cNvPicPr preferRelativeResize="0"/>
          <p:nvPr/>
        </p:nvPicPr>
        <p:blipFill rotWithShape="1">
          <a:blip r:embed="rId2">
            <a:alphaModFix/>
          </a:blip>
          <a:srcRect b="0" l="0" r="0" t="0"/>
          <a:stretch/>
        </p:blipFill>
        <p:spPr>
          <a:xfrm>
            <a:off x="0" y="50"/>
            <a:ext cx="9144000" cy="5143500"/>
          </a:xfrm>
          <a:prstGeom prst="rect">
            <a:avLst/>
          </a:prstGeom>
          <a:noFill/>
          <a:ln>
            <a:noFill/>
          </a:ln>
        </p:spPr>
      </p:pic>
      <p:sp>
        <p:nvSpPr>
          <p:cNvPr id="99" name="Google Shape;99;p46"/>
          <p:cNvSpPr txBox="1"/>
          <p:nvPr>
            <p:ph type="title"/>
          </p:nvPr>
        </p:nvSpPr>
        <p:spPr>
          <a:xfrm>
            <a:off x="2213825" y="2114050"/>
            <a:ext cx="4716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FFFFF"/>
              </a:buClr>
              <a:buSzPts val="4000"/>
              <a:buNone/>
              <a:defRPr sz="4000">
                <a:solidFill>
                  <a:srgbClr val="FFFFFF"/>
                </a:solidFill>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pic>
        <p:nvPicPr>
          <p:cNvPr descr="Image" id="100" name="Google Shape;100;p46"/>
          <p:cNvPicPr preferRelativeResize="0"/>
          <p:nvPr/>
        </p:nvPicPr>
        <p:blipFill rotWithShape="1">
          <a:blip r:embed="rId3">
            <a:alphaModFix/>
          </a:blip>
          <a:srcRect b="0" l="0" r="0" t="0"/>
          <a:stretch/>
        </p:blipFill>
        <p:spPr>
          <a:xfrm>
            <a:off x="6948488" y="-2257425"/>
            <a:ext cx="3448050" cy="3714750"/>
          </a:xfrm>
          <a:prstGeom prst="rect">
            <a:avLst/>
          </a:prstGeom>
          <a:noFill/>
          <a:ln>
            <a:noFill/>
          </a:ln>
        </p:spPr>
      </p:pic>
      <p:pic>
        <p:nvPicPr>
          <p:cNvPr descr="Image" id="101" name="Google Shape;101;p46"/>
          <p:cNvPicPr preferRelativeResize="0"/>
          <p:nvPr/>
        </p:nvPicPr>
        <p:blipFill rotWithShape="1">
          <a:blip r:embed="rId3">
            <a:alphaModFix/>
          </a:blip>
          <a:srcRect b="0" l="0" r="0" t="0"/>
          <a:stretch/>
        </p:blipFill>
        <p:spPr>
          <a:xfrm>
            <a:off x="-1195662" y="3531225"/>
            <a:ext cx="3448050" cy="371475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Yellow">
  <p:cSld name="CUSTOM_1_1_1_1">
    <p:spTree>
      <p:nvGrpSpPr>
        <p:cNvPr id="102" name="Shape 102"/>
        <p:cNvGrpSpPr/>
        <p:nvPr/>
      </p:nvGrpSpPr>
      <p:grpSpPr>
        <a:xfrm>
          <a:off x="0" y="0"/>
          <a:ext cx="0" cy="0"/>
          <a:chOff x="0" y="0"/>
          <a:chExt cx="0" cy="0"/>
        </a:xfrm>
      </p:grpSpPr>
      <p:pic>
        <p:nvPicPr>
          <p:cNvPr id="103" name="Google Shape;103;p47"/>
          <p:cNvPicPr preferRelativeResize="0"/>
          <p:nvPr/>
        </p:nvPicPr>
        <p:blipFill rotWithShape="1">
          <a:blip r:embed="rId2">
            <a:alphaModFix/>
          </a:blip>
          <a:srcRect b="0" l="0" r="0" t="0"/>
          <a:stretch/>
        </p:blipFill>
        <p:spPr>
          <a:xfrm>
            <a:off x="0" y="-18950"/>
            <a:ext cx="9144000" cy="5143500"/>
          </a:xfrm>
          <a:prstGeom prst="rect">
            <a:avLst/>
          </a:prstGeom>
          <a:noFill/>
          <a:ln>
            <a:noFill/>
          </a:ln>
        </p:spPr>
      </p:pic>
      <p:sp>
        <p:nvSpPr>
          <p:cNvPr id="104" name="Google Shape;104;p47"/>
          <p:cNvSpPr txBox="1"/>
          <p:nvPr>
            <p:ph type="title"/>
          </p:nvPr>
        </p:nvSpPr>
        <p:spPr>
          <a:xfrm>
            <a:off x="2213825" y="2114050"/>
            <a:ext cx="4716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FFFFF"/>
              </a:buClr>
              <a:buSzPts val="4000"/>
              <a:buNone/>
              <a:defRPr sz="4000">
                <a:solidFill>
                  <a:srgbClr val="FFFFFF"/>
                </a:solidFill>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pic>
        <p:nvPicPr>
          <p:cNvPr descr="Image" id="105" name="Google Shape;105;p47"/>
          <p:cNvPicPr preferRelativeResize="0"/>
          <p:nvPr/>
        </p:nvPicPr>
        <p:blipFill rotWithShape="1">
          <a:blip r:embed="rId3">
            <a:alphaModFix/>
          </a:blip>
          <a:srcRect b="0" l="0" r="0" t="0"/>
          <a:stretch/>
        </p:blipFill>
        <p:spPr>
          <a:xfrm>
            <a:off x="6948488" y="-2257425"/>
            <a:ext cx="3448050" cy="3714750"/>
          </a:xfrm>
          <a:prstGeom prst="rect">
            <a:avLst/>
          </a:prstGeom>
          <a:noFill/>
          <a:ln>
            <a:noFill/>
          </a:ln>
        </p:spPr>
      </p:pic>
      <p:pic>
        <p:nvPicPr>
          <p:cNvPr descr="Image" id="106" name="Google Shape;106;p47"/>
          <p:cNvPicPr preferRelativeResize="0"/>
          <p:nvPr/>
        </p:nvPicPr>
        <p:blipFill rotWithShape="1">
          <a:blip r:embed="rId3">
            <a:alphaModFix/>
          </a:blip>
          <a:srcRect b="0" l="0" r="0" t="0"/>
          <a:stretch/>
        </p:blipFill>
        <p:spPr>
          <a:xfrm>
            <a:off x="-1195662" y="3531225"/>
            <a:ext cx="3448050" cy="37147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14" name="Shape 14"/>
        <p:cNvGrpSpPr/>
        <p:nvPr/>
      </p:nvGrpSpPr>
      <p:grpSpPr>
        <a:xfrm>
          <a:off x="0" y="0"/>
          <a:ext cx="0" cy="0"/>
          <a:chOff x="0" y="0"/>
          <a:chExt cx="0" cy="0"/>
        </a:xfrm>
      </p:grpSpPr>
      <p:sp>
        <p:nvSpPr>
          <p:cNvPr id="15" name="Google Shape;15;p1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6" name="Google Shape;16;p16"/>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7" name="Google Shape;17;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Light Green">
  <p:cSld name="CUSTOM_1_1_1_1_1">
    <p:spTree>
      <p:nvGrpSpPr>
        <p:cNvPr id="107" name="Shape 107"/>
        <p:cNvGrpSpPr/>
        <p:nvPr/>
      </p:nvGrpSpPr>
      <p:grpSpPr>
        <a:xfrm>
          <a:off x="0" y="0"/>
          <a:ext cx="0" cy="0"/>
          <a:chOff x="0" y="0"/>
          <a:chExt cx="0" cy="0"/>
        </a:xfrm>
      </p:grpSpPr>
      <p:pic>
        <p:nvPicPr>
          <p:cNvPr id="108" name="Google Shape;108;p48"/>
          <p:cNvPicPr preferRelativeResize="0"/>
          <p:nvPr/>
        </p:nvPicPr>
        <p:blipFill rotWithShape="1">
          <a:blip r:embed="rId2">
            <a:alphaModFix/>
          </a:blip>
          <a:srcRect b="0" l="0" r="0" t="0"/>
          <a:stretch/>
        </p:blipFill>
        <p:spPr>
          <a:xfrm>
            <a:off x="0" y="-18950"/>
            <a:ext cx="9144000" cy="5143500"/>
          </a:xfrm>
          <a:prstGeom prst="rect">
            <a:avLst/>
          </a:prstGeom>
          <a:noFill/>
          <a:ln>
            <a:noFill/>
          </a:ln>
        </p:spPr>
      </p:pic>
      <p:sp>
        <p:nvSpPr>
          <p:cNvPr id="109" name="Google Shape;109;p48"/>
          <p:cNvSpPr txBox="1"/>
          <p:nvPr>
            <p:ph type="title"/>
          </p:nvPr>
        </p:nvSpPr>
        <p:spPr>
          <a:xfrm>
            <a:off x="2213825" y="2114050"/>
            <a:ext cx="4716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FFFFF"/>
              </a:buClr>
              <a:buSzPts val="4000"/>
              <a:buNone/>
              <a:defRPr sz="4000">
                <a:solidFill>
                  <a:srgbClr val="FFFFFF"/>
                </a:solidFill>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pic>
        <p:nvPicPr>
          <p:cNvPr descr="Image" id="110" name="Google Shape;110;p48"/>
          <p:cNvPicPr preferRelativeResize="0"/>
          <p:nvPr/>
        </p:nvPicPr>
        <p:blipFill rotWithShape="1">
          <a:blip r:embed="rId3">
            <a:alphaModFix/>
          </a:blip>
          <a:srcRect b="0" l="0" r="0" t="0"/>
          <a:stretch/>
        </p:blipFill>
        <p:spPr>
          <a:xfrm>
            <a:off x="6948488" y="-2257425"/>
            <a:ext cx="3448050" cy="3714750"/>
          </a:xfrm>
          <a:prstGeom prst="rect">
            <a:avLst/>
          </a:prstGeom>
          <a:noFill/>
          <a:ln>
            <a:noFill/>
          </a:ln>
        </p:spPr>
      </p:pic>
      <p:pic>
        <p:nvPicPr>
          <p:cNvPr descr="Image" id="111" name="Google Shape;111;p48"/>
          <p:cNvPicPr preferRelativeResize="0"/>
          <p:nvPr/>
        </p:nvPicPr>
        <p:blipFill rotWithShape="1">
          <a:blip r:embed="rId3">
            <a:alphaModFix/>
          </a:blip>
          <a:srcRect b="0" l="0" r="0" t="0"/>
          <a:stretch/>
        </p:blipFill>
        <p:spPr>
          <a:xfrm>
            <a:off x="-1195662" y="3531225"/>
            <a:ext cx="3448050" cy="371475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Dark Blue">
  <p:cSld name="CUSTOM_1_1_1_1_1_1">
    <p:spTree>
      <p:nvGrpSpPr>
        <p:cNvPr id="112" name="Shape 112"/>
        <p:cNvGrpSpPr/>
        <p:nvPr/>
      </p:nvGrpSpPr>
      <p:grpSpPr>
        <a:xfrm>
          <a:off x="0" y="0"/>
          <a:ext cx="0" cy="0"/>
          <a:chOff x="0" y="0"/>
          <a:chExt cx="0" cy="0"/>
        </a:xfrm>
      </p:grpSpPr>
      <p:pic>
        <p:nvPicPr>
          <p:cNvPr id="113" name="Google Shape;113;p49"/>
          <p:cNvPicPr preferRelativeResize="0"/>
          <p:nvPr/>
        </p:nvPicPr>
        <p:blipFill rotWithShape="1">
          <a:blip r:embed="rId2">
            <a:alphaModFix/>
          </a:blip>
          <a:srcRect b="0" l="0" r="0" t="0"/>
          <a:stretch/>
        </p:blipFill>
        <p:spPr>
          <a:xfrm>
            <a:off x="0" y="50"/>
            <a:ext cx="9144000" cy="5143500"/>
          </a:xfrm>
          <a:prstGeom prst="rect">
            <a:avLst/>
          </a:prstGeom>
          <a:noFill/>
          <a:ln>
            <a:noFill/>
          </a:ln>
        </p:spPr>
      </p:pic>
      <p:sp>
        <p:nvSpPr>
          <p:cNvPr id="114" name="Google Shape;114;p49"/>
          <p:cNvSpPr txBox="1"/>
          <p:nvPr>
            <p:ph type="title"/>
          </p:nvPr>
        </p:nvSpPr>
        <p:spPr>
          <a:xfrm>
            <a:off x="2213825" y="2114050"/>
            <a:ext cx="4716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FFFFF"/>
              </a:buClr>
              <a:buSzPts val="4000"/>
              <a:buNone/>
              <a:defRPr sz="4000">
                <a:solidFill>
                  <a:srgbClr val="FFFFFF"/>
                </a:solidFill>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pic>
        <p:nvPicPr>
          <p:cNvPr descr="Image" id="115" name="Google Shape;115;p49"/>
          <p:cNvPicPr preferRelativeResize="0"/>
          <p:nvPr/>
        </p:nvPicPr>
        <p:blipFill rotWithShape="1">
          <a:blip r:embed="rId3">
            <a:alphaModFix/>
          </a:blip>
          <a:srcRect b="0" l="0" r="0" t="0"/>
          <a:stretch/>
        </p:blipFill>
        <p:spPr>
          <a:xfrm>
            <a:off x="6948488" y="-2257425"/>
            <a:ext cx="3448050" cy="3714750"/>
          </a:xfrm>
          <a:prstGeom prst="rect">
            <a:avLst/>
          </a:prstGeom>
          <a:noFill/>
          <a:ln>
            <a:noFill/>
          </a:ln>
        </p:spPr>
      </p:pic>
      <p:pic>
        <p:nvPicPr>
          <p:cNvPr descr="Image" id="116" name="Google Shape;116;p49"/>
          <p:cNvPicPr preferRelativeResize="0"/>
          <p:nvPr/>
        </p:nvPicPr>
        <p:blipFill rotWithShape="1">
          <a:blip r:embed="rId3">
            <a:alphaModFix/>
          </a:blip>
          <a:srcRect b="0" l="0" r="0" t="0"/>
          <a:stretch/>
        </p:blipFill>
        <p:spPr>
          <a:xfrm>
            <a:off x="-1195662" y="3531225"/>
            <a:ext cx="3448050" cy="371475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Style" type="blank">
  <p:cSld name="BLANK">
    <p:spTree>
      <p:nvGrpSpPr>
        <p:cNvPr id="117" name="Shape 117"/>
        <p:cNvGrpSpPr/>
        <p:nvPr/>
      </p:nvGrpSpPr>
      <p:grpSpPr>
        <a:xfrm>
          <a:off x="0" y="0"/>
          <a:ext cx="0" cy="0"/>
          <a:chOff x="0" y="0"/>
          <a:chExt cx="0" cy="0"/>
        </a:xfrm>
      </p:grpSpPr>
      <p:pic>
        <p:nvPicPr>
          <p:cNvPr id="118" name="Google Shape;118;p50"/>
          <p:cNvPicPr preferRelativeResize="0"/>
          <p:nvPr/>
        </p:nvPicPr>
        <p:blipFill rotWithShape="1">
          <a:blip r:embed="rId2">
            <a:alphaModFix/>
          </a:blip>
          <a:srcRect b="0" l="0" r="0" t="0"/>
          <a:stretch/>
        </p:blipFill>
        <p:spPr>
          <a:xfrm>
            <a:off x="3740200" y="1739950"/>
            <a:ext cx="1663599" cy="1663599"/>
          </a:xfrm>
          <a:prstGeom prst="rect">
            <a:avLst/>
          </a:prstGeom>
          <a:noFill/>
          <a:ln>
            <a:noFill/>
          </a:ln>
        </p:spPr>
      </p:pic>
      <p:pic>
        <p:nvPicPr>
          <p:cNvPr descr="Image" id="119" name="Google Shape;119;p50"/>
          <p:cNvPicPr preferRelativeResize="0"/>
          <p:nvPr/>
        </p:nvPicPr>
        <p:blipFill rotWithShape="1">
          <a:blip r:embed="rId3">
            <a:alphaModFix/>
          </a:blip>
          <a:srcRect b="0" l="0" r="0" t="0"/>
          <a:stretch/>
        </p:blipFill>
        <p:spPr>
          <a:xfrm>
            <a:off x="6948488" y="-2257425"/>
            <a:ext cx="3448050" cy="3714750"/>
          </a:xfrm>
          <a:prstGeom prst="rect">
            <a:avLst/>
          </a:prstGeom>
          <a:noFill/>
          <a:ln>
            <a:noFill/>
          </a:ln>
        </p:spPr>
      </p:pic>
      <p:pic>
        <p:nvPicPr>
          <p:cNvPr descr="Image" id="120" name="Google Shape;120;p50"/>
          <p:cNvPicPr preferRelativeResize="0"/>
          <p:nvPr/>
        </p:nvPicPr>
        <p:blipFill rotWithShape="1">
          <a:blip r:embed="rId3">
            <a:alphaModFix/>
          </a:blip>
          <a:srcRect b="0" l="0" r="0" t="0"/>
          <a:stretch/>
        </p:blipFill>
        <p:spPr>
          <a:xfrm>
            <a:off x="-1195662" y="3531225"/>
            <a:ext cx="3448050" cy="371475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s + Image Style">
  <p:cSld name="CUSTOM_6">
    <p:spTree>
      <p:nvGrpSpPr>
        <p:cNvPr id="121" name="Shape 121"/>
        <p:cNvGrpSpPr/>
        <p:nvPr/>
      </p:nvGrpSpPr>
      <p:grpSpPr>
        <a:xfrm>
          <a:off x="0" y="0"/>
          <a:ext cx="0" cy="0"/>
          <a:chOff x="0" y="0"/>
          <a:chExt cx="0" cy="0"/>
        </a:xfrm>
      </p:grpSpPr>
      <p:pic>
        <p:nvPicPr>
          <p:cNvPr id="122" name="Google Shape;122;p51"/>
          <p:cNvPicPr preferRelativeResize="0"/>
          <p:nvPr/>
        </p:nvPicPr>
        <p:blipFill rotWithShape="1">
          <a:blip r:embed="rId2">
            <a:alphaModFix/>
          </a:blip>
          <a:srcRect b="0" l="10533" r="1683" t="0"/>
          <a:stretch/>
        </p:blipFill>
        <p:spPr>
          <a:xfrm>
            <a:off x="3355950" y="489350"/>
            <a:ext cx="5485124" cy="4280024"/>
          </a:xfrm>
          <a:prstGeom prst="rect">
            <a:avLst/>
          </a:prstGeom>
          <a:noFill/>
          <a:ln>
            <a:noFill/>
          </a:ln>
        </p:spPr>
      </p:pic>
      <p:pic>
        <p:nvPicPr>
          <p:cNvPr descr="Image" id="123" name="Google Shape;123;p51"/>
          <p:cNvPicPr preferRelativeResize="0"/>
          <p:nvPr/>
        </p:nvPicPr>
        <p:blipFill rotWithShape="1">
          <a:blip r:embed="rId3">
            <a:alphaModFix/>
          </a:blip>
          <a:srcRect b="0" l="0" r="0" t="0"/>
          <a:stretch/>
        </p:blipFill>
        <p:spPr>
          <a:xfrm>
            <a:off x="6948488" y="-2257425"/>
            <a:ext cx="3448050" cy="3714750"/>
          </a:xfrm>
          <a:prstGeom prst="rect">
            <a:avLst/>
          </a:prstGeom>
          <a:noFill/>
          <a:ln>
            <a:noFill/>
          </a:ln>
        </p:spPr>
      </p:pic>
      <p:pic>
        <p:nvPicPr>
          <p:cNvPr descr="Image" id="124" name="Google Shape;124;p51"/>
          <p:cNvPicPr preferRelativeResize="0"/>
          <p:nvPr/>
        </p:nvPicPr>
        <p:blipFill rotWithShape="1">
          <a:blip r:embed="rId3">
            <a:alphaModFix/>
          </a:blip>
          <a:srcRect b="0" l="0" r="0" t="0"/>
          <a:stretch/>
        </p:blipFill>
        <p:spPr>
          <a:xfrm>
            <a:off x="-1195662" y="3531225"/>
            <a:ext cx="3448050" cy="371475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Slide Style">
  <p:cSld name="CUSTOM_7">
    <p:spTree>
      <p:nvGrpSpPr>
        <p:cNvPr id="125" name="Shape 125"/>
        <p:cNvGrpSpPr/>
        <p:nvPr/>
      </p:nvGrpSpPr>
      <p:grpSpPr>
        <a:xfrm>
          <a:off x="0" y="0"/>
          <a:ext cx="0" cy="0"/>
          <a:chOff x="0" y="0"/>
          <a:chExt cx="0" cy="0"/>
        </a:xfrm>
      </p:grpSpPr>
      <p:pic>
        <p:nvPicPr>
          <p:cNvPr descr="Image" id="126" name="Google Shape;126;p52"/>
          <p:cNvPicPr preferRelativeResize="0"/>
          <p:nvPr/>
        </p:nvPicPr>
        <p:blipFill rotWithShape="1">
          <a:blip r:embed="rId2">
            <a:alphaModFix/>
          </a:blip>
          <a:srcRect b="0" l="0" r="0" t="0"/>
          <a:stretch/>
        </p:blipFill>
        <p:spPr>
          <a:xfrm>
            <a:off x="6948488" y="-2257425"/>
            <a:ext cx="3448050" cy="3714750"/>
          </a:xfrm>
          <a:prstGeom prst="rect">
            <a:avLst/>
          </a:prstGeom>
          <a:noFill/>
          <a:ln>
            <a:noFill/>
          </a:ln>
        </p:spPr>
      </p:pic>
      <p:pic>
        <p:nvPicPr>
          <p:cNvPr descr="Image" id="127" name="Google Shape;127;p52"/>
          <p:cNvPicPr preferRelativeResize="0"/>
          <p:nvPr/>
        </p:nvPicPr>
        <p:blipFill rotWithShape="1">
          <a:blip r:embed="rId2">
            <a:alphaModFix/>
          </a:blip>
          <a:srcRect b="0" l="0" r="0" t="0"/>
          <a:stretch/>
        </p:blipFill>
        <p:spPr>
          <a:xfrm>
            <a:off x="-1195662" y="3531225"/>
            <a:ext cx="3448050" cy="371475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ING GOAL CHECKED">
  <p:cSld name="CUSTOM_7_1">
    <p:spTree>
      <p:nvGrpSpPr>
        <p:cNvPr id="128" name="Shape 128"/>
        <p:cNvGrpSpPr/>
        <p:nvPr/>
      </p:nvGrpSpPr>
      <p:grpSpPr>
        <a:xfrm>
          <a:off x="0" y="0"/>
          <a:ext cx="0" cy="0"/>
          <a:chOff x="0" y="0"/>
          <a:chExt cx="0" cy="0"/>
        </a:xfrm>
      </p:grpSpPr>
      <p:pic>
        <p:nvPicPr>
          <p:cNvPr descr="Image" id="129" name="Google Shape;129;p53"/>
          <p:cNvPicPr preferRelativeResize="0"/>
          <p:nvPr/>
        </p:nvPicPr>
        <p:blipFill rotWithShape="1">
          <a:blip r:embed="rId2">
            <a:alphaModFix/>
          </a:blip>
          <a:srcRect b="0" l="0" r="0" t="0"/>
          <a:stretch/>
        </p:blipFill>
        <p:spPr>
          <a:xfrm>
            <a:off x="6948488" y="-2257425"/>
            <a:ext cx="3448050" cy="3714750"/>
          </a:xfrm>
          <a:prstGeom prst="rect">
            <a:avLst/>
          </a:prstGeom>
          <a:noFill/>
          <a:ln>
            <a:noFill/>
          </a:ln>
        </p:spPr>
      </p:pic>
      <p:pic>
        <p:nvPicPr>
          <p:cNvPr descr="Image" id="130" name="Google Shape;130;p53"/>
          <p:cNvPicPr preferRelativeResize="0"/>
          <p:nvPr/>
        </p:nvPicPr>
        <p:blipFill rotWithShape="1">
          <a:blip r:embed="rId2">
            <a:alphaModFix/>
          </a:blip>
          <a:srcRect b="0" l="0" r="0" t="0"/>
          <a:stretch/>
        </p:blipFill>
        <p:spPr>
          <a:xfrm>
            <a:off x="-1195662" y="3531225"/>
            <a:ext cx="3448050" cy="3714750"/>
          </a:xfrm>
          <a:prstGeom prst="rect">
            <a:avLst/>
          </a:prstGeom>
          <a:noFill/>
          <a:ln>
            <a:noFill/>
          </a:ln>
        </p:spPr>
      </p:pic>
      <p:pic>
        <p:nvPicPr>
          <p:cNvPr id="131" name="Google Shape;131;p53"/>
          <p:cNvPicPr preferRelativeResize="0"/>
          <p:nvPr/>
        </p:nvPicPr>
        <p:blipFill rotWithShape="1">
          <a:blip r:embed="rId3">
            <a:alphaModFix/>
          </a:blip>
          <a:srcRect b="0" l="0" r="0" t="0"/>
          <a:stretch/>
        </p:blipFill>
        <p:spPr>
          <a:xfrm>
            <a:off x="756639" y="2608609"/>
            <a:ext cx="266022" cy="235093"/>
          </a:xfrm>
          <a:prstGeom prst="rect">
            <a:avLst/>
          </a:prstGeom>
          <a:noFill/>
          <a:ln>
            <a:noFill/>
          </a:ln>
        </p:spPr>
      </p:pic>
      <p:pic>
        <p:nvPicPr>
          <p:cNvPr descr="Image" id="132" name="Google Shape;132;p53"/>
          <p:cNvPicPr preferRelativeResize="0"/>
          <p:nvPr/>
        </p:nvPicPr>
        <p:blipFill rotWithShape="1">
          <a:blip r:embed="rId2">
            <a:alphaModFix/>
          </a:blip>
          <a:srcRect b="0" l="0" r="0" t="0"/>
          <a:stretch/>
        </p:blipFill>
        <p:spPr>
          <a:xfrm>
            <a:off x="6948488" y="-2257425"/>
            <a:ext cx="3448050" cy="3714750"/>
          </a:xfrm>
          <a:prstGeom prst="rect">
            <a:avLst/>
          </a:prstGeom>
          <a:noFill/>
          <a:ln>
            <a:noFill/>
          </a:ln>
        </p:spPr>
      </p:pic>
      <p:cxnSp>
        <p:nvCxnSpPr>
          <p:cNvPr id="133" name="Google Shape;133;p53"/>
          <p:cNvCxnSpPr/>
          <p:nvPr/>
        </p:nvCxnSpPr>
        <p:spPr>
          <a:xfrm flipH="1" rot="10800000">
            <a:off x="861725" y="-29400"/>
            <a:ext cx="5100" cy="2464800"/>
          </a:xfrm>
          <a:prstGeom prst="straightConnector1">
            <a:avLst/>
          </a:prstGeom>
          <a:noFill/>
          <a:ln cap="flat" cmpd="sng" w="38100">
            <a:solidFill>
              <a:srgbClr val="64C3F5"/>
            </a:solidFill>
            <a:prstDash val="solid"/>
            <a:miter lim="400000"/>
            <a:headEnd len="sm" w="sm" type="none"/>
            <a:tailEnd len="sm" w="sm"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Features with emoji Style">
  <p:cSld name="CUSTOM_8">
    <p:spTree>
      <p:nvGrpSpPr>
        <p:cNvPr id="134" name="Shape 134"/>
        <p:cNvGrpSpPr/>
        <p:nvPr/>
      </p:nvGrpSpPr>
      <p:grpSpPr>
        <a:xfrm>
          <a:off x="0" y="0"/>
          <a:ext cx="0" cy="0"/>
          <a:chOff x="0" y="0"/>
          <a:chExt cx="0" cy="0"/>
        </a:xfrm>
      </p:grpSpPr>
      <p:pic>
        <p:nvPicPr>
          <p:cNvPr id="135" name="Google Shape;135;p54"/>
          <p:cNvPicPr preferRelativeResize="0"/>
          <p:nvPr/>
        </p:nvPicPr>
        <p:blipFill rotWithShape="1">
          <a:blip r:embed="rId2">
            <a:alphaModFix/>
          </a:blip>
          <a:srcRect b="0" l="0" r="0" t="0"/>
          <a:stretch/>
        </p:blipFill>
        <p:spPr>
          <a:xfrm>
            <a:off x="4383875" y="1543300"/>
            <a:ext cx="376350" cy="358275"/>
          </a:xfrm>
          <a:prstGeom prst="rect">
            <a:avLst/>
          </a:prstGeom>
          <a:noFill/>
          <a:ln>
            <a:noFill/>
          </a:ln>
        </p:spPr>
      </p:pic>
      <p:pic>
        <p:nvPicPr>
          <p:cNvPr id="136" name="Google Shape;136;p54"/>
          <p:cNvPicPr preferRelativeResize="0"/>
          <p:nvPr/>
        </p:nvPicPr>
        <p:blipFill rotWithShape="1">
          <a:blip r:embed="rId2">
            <a:alphaModFix/>
          </a:blip>
          <a:srcRect b="0" l="0" r="0" t="0"/>
          <a:stretch/>
        </p:blipFill>
        <p:spPr>
          <a:xfrm>
            <a:off x="7278600" y="1543300"/>
            <a:ext cx="376350" cy="358275"/>
          </a:xfrm>
          <a:prstGeom prst="rect">
            <a:avLst/>
          </a:prstGeom>
          <a:noFill/>
          <a:ln>
            <a:noFill/>
          </a:ln>
        </p:spPr>
      </p:pic>
      <p:pic>
        <p:nvPicPr>
          <p:cNvPr id="137" name="Google Shape;137;p54"/>
          <p:cNvPicPr preferRelativeResize="0"/>
          <p:nvPr/>
        </p:nvPicPr>
        <p:blipFill rotWithShape="1">
          <a:blip r:embed="rId2">
            <a:alphaModFix/>
          </a:blip>
          <a:srcRect b="0" l="0" r="0" t="0"/>
          <a:stretch/>
        </p:blipFill>
        <p:spPr>
          <a:xfrm>
            <a:off x="1489150" y="1543300"/>
            <a:ext cx="376350" cy="358275"/>
          </a:xfrm>
          <a:prstGeom prst="rect">
            <a:avLst/>
          </a:prstGeom>
          <a:noFill/>
          <a:ln>
            <a:noFill/>
          </a:ln>
        </p:spPr>
      </p:pic>
      <p:pic>
        <p:nvPicPr>
          <p:cNvPr descr="Image" id="138" name="Google Shape;138;p54"/>
          <p:cNvPicPr preferRelativeResize="0"/>
          <p:nvPr/>
        </p:nvPicPr>
        <p:blipFill rotWithShape="1">
          <a:blip r:embed="rId3">
            <a:alphaModFix/>
          </a:blip>
          <a:srcRect b="0" l="0" r="0" t="0"/>
          <a:stretch/>
        </p:blipFill>
        <p:spPr>
          <a:xfrm>
            <a:off x="6948488" y="-2257425"/>
            <a:ext cx="3448050" cy="371475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ound Photo and bullet points Style">
  <p:cSld name="CUSTOM_4">
    <p:spTree>
      <p:nvGrpSpPr>
        <p:cNvPr id="139" name="Shape 139"/>
        <p:cNvGrpSpPr/>
        <p:nvPr/>
      </p:nvGrpSpPr>
      <p:grpSpPr>
        <a:xfrm>
          <a:off x="0" y="0"/>
          <a:ext cx="0" cy="0"/>
          <a:chOff x="0" y="0"/>
          <a:chExt cx="0" cy="0"/>
        </a:xfrm>
      </p:grpSpPr>
      <p:pic>
        <p:nvPicPr>
          <p:cNvPr id="140" name="Google Shape;140;p55"/>
          <p:cNvPicPr preferRelativeResize="0"/>
          <p:nvPr/>
        </p:nvPicPr>
        <p:blipFill rotWithShape="1">
          <a:blip r:embed="rId2">
            <a:alphaModFix/>
          </a:blip>
          <a:srcRect b="0" l="0" r="33466" t="0"/>
          <a:stretch/>
        </p:blipFill>
        <p:spPr>
          <a:xfrm>
            <a:off x="483025" y="1108650"/>
            <a:ext cx="2926200" cy="2926200"/>
          </a:xfrm>
          <a:prstGeom prst="ellipse">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lanced Slide Style">
  <p:cSld name="CUSTOM_5">
    <p:spTree>
      <p:nvGrpSpPr>
        <p:cNvPr id="141" name="Shape 141"/>
        <p:cNvGrpSpPr/>
        <p:nvPr/>
      </p:nvGrpSpPr>
      <p:grpSpPr>
        <a:xfrm>
          <a:off x="0" y="0"/>
          <a:ext cx="0" cy="0"/>
          <a:chOff x="0" y="0"/>
          <a:chExt cx="0" cy="0"/>
        </a:xfrm>
      </p:grpSpPr>
      <p:pic>
        <p:nvPicPr>
          <p:cNvPr id="142" name="Google Shape;142;p56"/>
          <p:cNvPicPr preferRelativeResize="0"/>
          <p:nvPr/>
        </p:nvPicPr>
        <p:blipFill rotWithShape="1">
          <a:blip r:embed="rId2">
            <a:alphaModFix/>
          </a:blip>
          <a:srcRect b="0" l="14558" r="0" t="0"/>
          <a:stretch/>
        </p:blipFill>
        <p:spPr>
          <a:xfrm>
            <a:off x="4937925" y="1236400"/>
            <a:ext cx="3689971" cy="2879271"/>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ing Goals Style">
  <p:cSld name="CUSTOM_2">
    <p:spTree>
      <p:nvGrpSpPr>
        <p:cNvPr id="143" name="Shape 143"/>
        <p:cNvGrpSpPr/>
        <p:nvPr/>
      </p:nvGrpSpPr>
      <p:grpSpPr>
        <a:xfrm>
          <a:off x="0" y="0"/>
          <a:ext cx="0" cy="0"/>
          <a:chOff x="0" y="0"/>
          <a:chExt cx="0" cy="0"/>
        </a:xfrm>
      </p:grpSpPr>
      <p:pic>
        <p:nvPicPr>
          <p:cNvPr id="144" name="Google Shape;144;p57"/>
          <p:cNvPicPr preferRelativeResize="0"/>
          <p:nvPr/>
        </p:nvPicPr>
        <p:blipFill rotWithShape="1">
          <a:blip r:embed="rId2">
            <a:alphaModFix/>
          </a:blip>
          <a:srcRect b="0" l="16002" r="15783" t="0"/>
          <a:stretch/>
        </p:blipFill>
        <p:spPr>
          <a:xfrm>
            <a:off x="6112453" y="0"/>
            <a:ext cx="5122559" cy="5143500"/>
          </a:xfrm>
          <a:prstGeom prst="rect">
            <a:avLst/>
          </a:prstGeom>
          <a:noFill/>
          <a:ln>
            <a:noFill/>
          </a:ln>
        </p:spPr>
      </p:pic>
      <p:sp>
        <p:nvSpPr>
          <p:cNvPr id="145" name="Google Shape;145;p57"/>
          <p:cNvSpPr txBox="1"/>
          <p:nvPr/>
        </p:nvSpPr>
        <p:spPr>
          <a:xfrm>
            <a:off x="338725" y="355400"/>
            <a:ext cx="6003300" cy="480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434343"/>
                </a:solidFill>
                <a:latin typeface="Montserrat"/>
                <a:ea typeface="Montserrat"/>
                <a:cs typeface="Montserrat"/>
                <a:sym typeface="Montserrat"/>
              </a:rPr>
              <a:t>Hear, forget. See, remember</a:t>
            </a:r>
            <a:r>
              <a:rPr b="1" i="0" lang="en" sz="3000" u="none" cap="none" strike="noStrike">
                <a:solidFill>
                  <a:srgbClr val="2DC5FA"/>
                </a:solidFill>
                <a:latin typeface="Montserrat"/>
                <a:ea typeface="Montserrat"/>
                <a:cs typeface="Montserrat"/>
                <a:sym typeface="Montserrat"/>
              </a:rPr>
              <a:t>.</a:t>
            </a:r>
            <a:r>
              <a:rPr b="1" i="0" lang="en" sz="3000" u="none" cap="none" strike="noStrike">
                <a:solidFill>
                  <a:srgbClr val="434343"/>
                </a:solidFill>
                <a:latin typeface="Montserrat"/>
                <a:ea typeface="Montserrat"/>
                <a:cs typeface="Montserrat"/>
                <a:sym typeface="Montserrat"/>
              </a:rPr>
              <a:t> </a:t>
            </a:r>
            <a:endParaRPr b="1" i="0" sz="3000" u="none" cap="none" strike="noStrike">
              <a:solidFill>
                <a:srgbClr val="434343"/>
              </a:solidFill>
              <a:latin typeface="Montserrat"/>
              <a:ea typeface="Montserrat"/>
              <a:cs typeface="Montserrat"/>
              <a:sym typeface="Montserrat"/>
            </a:endParaRPr>
          </a:p>
          <a:p>
            <a:pPr indent="0" lvl="0" marL="0" marR="0" rtl="0" algn="l">
              <a:lnSpc>
                <a:spcPct val="100000"/>
              </a:lnSpc>
              <a:spcBef>
                <a:spcPts val="1600"/>
              </a:spcBef>
              <a:spcAft>
                <a:spcPts val="1600"/>
              </a:spcAft>
              <a:buClr>
                <a:srgbClr val="000000"/>
              </a:buClr>
              <a:buSzPts val="3000"/>
              <a:buFont typeface="Arial"/>
              <a:buNone/>
            </a:pPr>
            <a:r>
              <a:rPr b="1" i="0" lang="en" sz="3000" u="none" cap="none" strike="noStrike">
                <a:solidFill>
                  <a:srgbClr val="2DC5FA"/>
                </a:solidFill>
                <a:latin typeface="Montserrat"/>
                <a:ea typeface="Montserrat"/>
                <a:cs typeface="Montserrat"/>
                <a:sym typeface="Montserrat"/>
              </a:rPr>
              <a:t>Do, Understand</a:t>
            </a:r>
            <a:endParaRPr b="1" i="0" sz="3000" u="none" cap="none" strike="noStrike">
              <a:solidFill>
                <a:srgbClr val="434343"/>
              </a:solidFill>
              <a:latin typeface="Roboto Slab"/>
              <a:ea typeface="Roboto Slab"/>
              <a:cs typeface="Roboto Slab"/>
              <a:sym typeface="Roboto Slab"/>
            </a:endParaRPr>
          </a:p>
        </p:txBody>
      </p:sp>
      <p:pic>
        <p:nvPicPr>
          <p:cNvPr descr="Image" id="146" name="Google Shape;146;p57"/>
          <p:cNvPicPr preferRelativeResize="0"/>
          <p:nvPr/>
        </p:nvPicPr>
        <p:blipFill rotWithShape="1">
          <a:blip r:embed="rId3">
            <a:alphaModFix/>
          </a:blip>
          <a:srcRect b="0" l="0" r="0" t="0"/>
          <a:stretch/>
        </p:blipFill>
        <p:spPr>
          <a:xfrm>
            <a:off x="6948488" y="-2257425"/>
            <a:ext cx="3448050" cy="3714750"/>
          </a:xfrm>
          <a:prstGeom prst="rect">
            <a:avLst/>
          </a:prstGeom>
          <a:noFill/>
          <a:ln>
            <a:noFill/>
          </a:ln>
        </p:spPr>
      </p:pic>
      <p:pic>
        <p:nvPicPr>
          <p:cNvPr descr="Image" id="147" name="Google Shape;147;p57"/>
          <p:cNvPicPr preferRelativeResize="0"/>
          <p:nvPr/>
        </p:nvPicPr>
        <p:blipFill rotWithShape="1">
          <a:blip r:embed="rId3">
            <a:alphaModFix/>
          </a:blip>
          <a:srcRect b="0" l="0" r="0" t="0"/>
          <a:stretch/>
        </p:blipFill>
        <p:spPr>
          <a:xfrm>
            <a:off x="-1195662" y="3531225"/>
            <a:ext cx="3448050" cy="37147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 name="Shape 18"/>
        <p:cNvGrpSpPr/>
        <p:nvPr/>
      </p:nvGrpSpPr>
      <p:grpSpPr>
        <a:xfrm>
          <a:off x="0" y="0"/>
          <a:ext cx="0" cy="0"/>
          <a:chOff x="0" y="0"/>
          <a:chExt cx="0" cy="0"/>
        </a:xfrm>
      </p:grpSpPr>
      <p:sp>
        <p:nvSpPr>
          <p:cNvPr id="19" name="Google Shape;19;p1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0" name="Google Shape;20;p1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17500" lvl="0" marL="457200" algn="ctr">
              <a:lnSpc>
                <a:spcPct val="115000"/>
              </a:lnSpc>
              <a:spcBef>
                <a:spcPts val="0"/>
              </a:spcBef>
              <a:spcAft>
                <a:spcPts val="0"/>
              </a:spcAft>
              <a:buSzPts val="14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21" name="Google Shape;21;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tyle">
  <p:cSld name="CUSTOM_3">
    <p:spTree>
      <p:nvGrpSpPr>
        <p:cNvPr id="148" name="Shape 148"/>
        <p:cNvGrpSpPr/>
        <p:nvPr/>
      </p:nvGrpSpPr>
      <p:grpSpPr>
        <a:xfrm>
          <a:off x="0" y="0"/>
          <a:ext cx="0" cy="0"/>
          <a:chOff x="0" y="0"/>
          <a:chExt cx="0" cy="0"/>
        </a:xfrm>
      </p:grpSpPr>
      <p:pic>
        <p:nvPicPr>
          <p:cNvPr descr="Image" id="149" name="Google Shape;149;p58"/>
          <p:cNvPicPr preferRelativeResize="0"/>
          <p:nvPr/>
        </p:nvPicPr>
        <p:blipFill rotWithShape="1">
          <a:blip r:embed="rId2">
            <a:alphaModFix/>
          </a:blip>
          <a:srcRect b="0" l="0" r="0" t="0"/>
          <a:stretch/>
        </p:blipFill>
        <p:spPr>
          <a:xfrm>
            <a:off x="6948488" y="-2257425"/>
            <a:ext cx="3448050" cy="3714750"/>
          </a:xfrm>
          <a:prstGeom prst="rect">
            <a:avLst/>
          </a:prstGeom>
          <a:noFill/>
          <a:ln>
            <a:noFill/>
          </a:ln>
        </p:spPr>
      </p:pic>
      <p:pic>
        <p:nvPicPr>
          <p:cNvPr descr="Image" id="150" name="Google Shape;150;p58"/>
          <p:cNvPicPr preferRelativeResize="0"/>
          <p:nvPr/>
        </p:nvPicPr>
        <p:blipFill rotWithShape="1">
          <a:blip r:embed="rId2">
            <a:alphaModFix/>
          </a:blip>
          <a:srcRect b="0" l="0" r="0" t="0"/>
          <a:stretch/>
        </p:blipFill>
        <p:spPr>
          <a:xfrm>
            <a:off x="-1195662" y="3531225"/>
            <a:ext cx="3448050" cy="37147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sous-titre">
  <p:cSld name="TITLE_1">
    <p:spTree>
      <p:nvGrpSpPr>
        <p:cNvPr id="151" name="Shape 151"/>
        <p:cNvGrpSpPr/>
        <p:nvPr/>
      </p:nvGrpSpPr>
      <p:grpSpPr>
        <a:xfrm>
          <a:off x="0" y="0"/>
          <a:ext cx="0" cy="0"/>
          <a:chOff x="0" y="0"/>
          <a:chExt cx="0" cy="0"/>
        </a:xfrm>
      </p:grpSpPr>
      <p:sp>
        <p:nvSpPr>
          <p:cNvPr id="152" name="Google Shape;152;p59"/>
          <p:cNvSpPr txBox="1"/>
          <p:nvPr>
            <p:ph type="title"/>
          </p:nvPr>
        </p:nvSpPr>
        <p:spPr>
          <a:xfrm>
            <a:off x="666750" y="862013"/>
            <a:ext cx="7810500" cy="1743000"/>
          </a:xfrm>
          <a:prstGeom prst="rect">
            <a:avLst/>
          </a:prstGeom>
          <a:noFill/>
          <a:ln>
            <a:noFill/>
          </a:ln>
        </p:spPr>
        <p:txBody>
          <a:bodyPr anchorCtr="0" anchor="b" bIns="19050" lIns="19050" spcFirstLastPara="1" rIns="19050" wrap="square" tIns="19050">
            <a:noAutofit/>
          </a:bodyPr>
          <a:lstStyle>
            <a:lvl1pPr lvl="0"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53" name="Google Shape;153;p59"/>
          <p:cNvSpPr txBox="1"/>
          <p:nvPr>
            <p:ph idx="1" type="body"/>
          </p:nvPr>
        </p:nvSpPr>
        <p:spPr>
          <a:xfrm>
            <a:off x="666750" y="2652713"/>
            <a:ext cx="7810500" cy="595200"/>
          </a:xfrm>
          <a:prstGeom prst="rect">
            <a:avLst/>
          </a:prstGeom>
          <a:noFill/>
          <a:ln>
            <a:noFill/>
          </a:ln>
        </p:spPr>
        <p:txBody>
          <a:bodyPr anchorCtr="0" anchor="t" bIns="19050" lIns="19050" spcFirstLastPara="1" rIns="19050" wrap="square" tIns="19050">
            <a:noAutofit/>
          </a:bodyPr>
          <a:lstStyle>
            <a:lvl1pPr indent="-228600" lvl="0" marL="4572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54" name="Google Shape;154;p59"/>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9" name="Shape 159"/>
        <p:cNvGrpSpPr/>
        <p:nvPr/>
      </p:nvGrpSpPr>
      <p:grpSpPr>
        <a:xfrm>
          <a:off x="0" y="0"/>
          <a:ext cx="0" cy="0"/>
          <a:chOff x="0" y="0"/>
          <a:chExt cx="0" cy="0"/>
        </a:xfrm>
      </p:grpSpPr>
      <p:sp>
        <p:nvSpPr>
          <p:cNvPr id="160" name="Google Shape;160;p1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61" name="Google Shape;161;p1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2" name="Google Shape;162;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3" name="Shape 163"/>
        <p:cNvGrpSpPr/>
        <p:nvPr/>
      </p:nvGrpSpPr>
      <p:grpSpPr>
        <a:xfrm>
          <a:off x="0" y="0"/>
          <a:ext cx="0" cy="0"/>
          <a:chOff x="0" y="0"/>
          <a:chExt cx="0" cy="0"/>
        </a:xfrm>
      </p:grpSpPr>
      <p:sp>
        <p:nvSpPr>
          <p:cNvPr id="164" name="Google Shape;164;p1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65" name="Google Shape;165;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6" name="Shape 166"/>
        <p:cNvGrpSpPr/>
        <p:nvPr/>
      </p:nvGrpSpPr>
      <p:grpSpPr>
        <a:xfrm>
          <a:off x="0" y="0"/>
          <a:ext cx="0" cy="0"/>
          <a:chOff x="0" y="0"/>
          <a:chExt cx="0" cy="0"/>
        </a:xfrm>
      </p:grpSpPr>
      <p:sp>
        <p:nvSpPr>
          <p:cNvPr id="167" name="Google Shape;167;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8" name="Google Shape;168;p1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69" name="Google Shape;169;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0" name="Shape 170"/>
        <p:cNvGrpSpPr/>
        <p:nvPr/>
      </p:nvGrpSpPr>
      <p:grpSpPr>
        <a:xfrm>
          <a:off x="0" y="0"/>
          <a:ext cx="0" cy="0"/>
          <a:chOff x="0" y="0"/>
          <a:chExt cx="0" cy="0"/>
        </a:xfrm>
      </p:grpSpPr>
      <p:sp>
        <p:nvSpPr>
          <p:cNvPr id="171" name="Google Shape;171;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2" name="Google Shape;172;p2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73" name="Google Shape;173;p2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74" name="Google Shape;174;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5" name="Shape 175"/>
        <p:cNvGrpSpPr/>
        <p:nvPr/>
      </p:nvGrpSpPr>
      <p:grpSpPr>
        <a:xfrm>
          <a:off x="0" y="0"/>
          <a:ext cx="0" cy="0"/>
          <a:chOff x="0" y="0"/>
          <a:chExt cx="0" cy="0"/>
        </a:xfrm>
      </p:grpSpPr>
      <p:sp>
        <p:nvSpPr>
          <p:cNvPr id="176" name="Google Shape;176;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7" name="Google Shape;177;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8" name="Shape 178"/>
        <p:cNvGrpSpPr/>
        <p:nvPr/>
      </p:nvGrpSpPr>
      <p:grpSpPr>
        <a:xfrm>
          <a:off x="0" y="0"/>
          <a:ext cx="0" cy="0"/>
          <a:chOff x="0" y="0"/>
          <a:chExt cx="0" cy="0"/>
        </a:xfrm>
      </p:grpSpPr>
      <p:sp>
        <p:nvSpPr>
          <p:cNvPr id="179" name="Google Shape;179;p2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80" name="Google Shape;180;p2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81" name="Google Shape;181;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2" name="Shape 182"/>
        <p:cNvGrpSpPr/>
        <p:nvPr/>
      </p:nvGrpSpPr>
      <p:grpSpPr>
        <a:xfrm>
          <a:off x="0" y="0"/>
          <a:ext cx="0" cy="0"/>
          <a:chOff x="0" y="0"/>
          <a:chExt cx="0" cy="0"/>
        </a:xfrm>
      </p:grpSpPr>
      <p:sp>
        <p:nvSpPr>
          <p:cNvPr id="183" name="Google Shape;183;p23"/>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84" name="Google Shape;184;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5" name="Shape 185"/>
        <p:cNvGrpSpPr/>
        <p:nvPr/>
      </p:nvGrpSpPr>
      <p:grpSpPr>
        <a:xfrm>
          <a:off x="0" y="0"/>
          <a:ext cx="0" cy="0"/>
          <a:chOff x="0" y="0"/>
          <a:chExt cx="0" cy="0"/>
        </a:xfrm>
      </p:grpSpPr>
      <p:sp>
        <p:nvSpPr>
          <p:cNvPr id="186" name="Google Shape;186;p2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88" name="Google Shape;188;p2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89" name="Google Shape;189;p24"/>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90" name="Google Shape;190;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3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000"/>
              <a:buNone/>
              <a:defRPr sz="4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4" name="Google Shape;24;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1" name="Shape 191"/>
        <p:cNvGrpSpPr/>
        <p:nvPr/>
      </p:nvGrpSpPr>
      <p:grpSpPr>
        <a:xfrm>
          <a:off x="0" y="0"/>
          <a:ext cx="0" cy="0"/>
          <a:chOff x="0" y="0"/>
          <a:chExt cx="0" cy="0"/>
        </a:xfrm>
      </p:grpSpPr>
      <p:sp>
        <p:nvSpPr>
          <p:cNvPr id="192" name="Google Shape;192;p25"/>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193" name="Google Shape;193;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4" name="Shape 194"/>
        <p:cNvGrpSpPr/>
        <p:nvPr/>
      </p:nvGrpSpPr>
      <p:grpSpPr>
        <a:xfrm>
          <a:off x="0" y="0"/>
          <a:ext cx="0" cy="0"/>
          <a:chOff x="0" y="0"/>
          <a:chExt cx="0" cy="0"/>
        </a:xfrm>
      </p:grpSpPr>
      <p:sp>
        <p:nvSpPr>
          <p:cNvPr id="195" name="Google Shape;195;p26"/>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96" name="Google Shape;196;p2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197" name="Google Shape;19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8" name="Shape 198"/>
        <p:cNvGrpSpPr/>
        <p:nvPr/>
      </p:nvGrpSpPr>
      <p:grpSpPr>
        <a:xfrm>
          <a:off x="0" y="0"/>
          <a:ext cx="0" cy="0"/>
          <a:chOff x="0" y="0"/>
          <a:chExt cx="0" cy="0"/>
        </a:xfrm>
      </p:grpSpPr>
      <p:sp>
        <p:nvSpPr>
          <p:cNvPr id="199" name="Google Shape;199;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lanced Slide Style">
  <p:cSld name="CUSTOM_5">
    <p:spTree>
      <p:nvGrpSpPr>
        <p:cNvPr id="200" name="Shape 200"/>
        <p:cNvGrpSpPr/>
        <p:nvPr/>
      </p:nvGrpSpPr>
      <p:grpSpPr>
        <a:xfrm>
          <a:off x="0" y="0"/>
          <a:ext cx="0" cy="0"/>
          <a:chOff x="0" y="0"/>
          <a:chExt cx="0" cy="0"/>
        </a:xfrm>
      </p:grpSpPr>
      <p:pic>
        <p:nvPicPr>
          <p:cNvPr id="201" name="Google Shape;201;p28"/>
          <p:cNvPicPr preferRelativeResize="0"/>
          <p:nvPr/>
        </p:nvPicPr>
        <p:blipFill rotWithShape="1">
          <a:blip r:embed="rId2">
            <a:alphaModFix/>
          </a:blip>
          <a:srcRect b="0" l="14558" r="0" t="0"/>
          <a:stretch/>
        </p:blipFill>
        <p:spPr>
          <a:xfrm>
            <a:off x="4937925" y="1236400"/>
            <a:ext cx="3689971" cy="2879271"/>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re text + Img Slide Style">
  <p:cSld name="CAPTION_ONLY_1">
    <p:spTree>
      <p:nvGrpSpPr>
        <p:cNvPr id="202" name="Shape 202"/>
        <p:cNvGrpSpPr/>
        <p:nvPr/>
      </p:nvGrpSpPr>
      <p:grpSpPr>
        <a:xfrm>
          <a:off x="0" y="0"/>
          <a:ext cx="0" cy="0"/>
          <a:chOff x="0" y="0"/>
          <a:chExt cx="0" cy="0"/>
        </a:xfrm>
      </p:grpSpPr>
      <p:pic>
        <p:nvPicPr>
          <p:cNvPr id="203" name="Google Shape;203;p29"/>
          <p:cNvPicPr preferRelativeResize="0"/>
          <p:nvPr/>
        </p:nvPicPr>
        <p:blipFill rotWithShape="1">
          <a:blip r:embed="rId2">
            <a:alphaModFix/>
          </a:blip>
          <a:srcRect b="0" l="39500" r="0" t="0"/>
          <a:stretch/>
        </p:blipFill>
        <p:spPr>
          <a:xfrm>
            <a:off x="6086475" y="0"/>
            <a:ext cx="4676624" cy="5143501"/>
          </a:xfrm>
          <a:prstGeom prst="rect">
            <a:avLst/>
          </a:prstGeom>
          <a:noFill/>
          <a:ln>
            <a:noFill/>
          </a:ln>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sous-titre">
  <p:cSld name="TITLE_1">
    <p:spTree>
      <p:nvGrpSpPr>
        <p:cNvPr id="204" name="Shape 204"/>
        <p:cNvGrpSpPr/>
        <p:nvPr/>
      </p:nvGrpSpPr>
      <p:grpSpPr>
        <a:xfrm>
          <a:off x="0" y="0"/>
          <a:ext cx="0" cy="0"/>
          <a:chOff x="0" y="0"/>
          <a:chExt cx="0" cy="0"/>
        </a:xfrm>
      </p:grpSpPr>
      <p:sp>
        <p:nvSpPr>
          <p:cNvPr id="205" name="Google Shape;205;p30"/>
          <p:cNvSpPr txBox="1"/>
          <p:nvPr>
            <p:ph type="title"/>
          </p:nvPr>
        </p:nvSpPr>
        <p:spPr>
          <a:xfrm>
            <a:off x="666750" y="862013"/>
            <a:ext cx="7810500" cy="1743000"/>
          </a:xfrm>
          <a:prstGeom prst="rect">
            <a:avLst/>
          </a:prstGeom>
          <a:noFill/>
          <a:ln>
            <a:noFill/>
          </a:ln>
        </p:spPr>
        <p:txBody>
          <a:bodyPr anchorCtr="0" anchor="b" bIns="19050" lIns="19050" spcFirstLastPara="1" rIns="19050" wrap="square" tIns="19050">
            <a:noAutofit/>
          </a:bodyPr>
          <a:lstStyle>
            <a:lvl1pPr lvl="0"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206" name="Google Shape;206;p30"/>
          <p:cNvSpPr txBox="1"/>
          <p:nvPr>
            <p:ph idx="1" type="body"/>
          </p:nvPr>
        </p:nvSpPr>
        <p:spPr>
          <a:xfrm>
            <a:off x="666750" y="2652713"/>
            <a:ext cx="7810500" cy="595200"/>
          </a:xfrm>
          <a:prstGeom prst="rect">
            <a:avLst/>
          </a:prstGeom>
          <a:noFill/>
          <a:ln>
            <a:noFill/>
          </a:ln>
        </p:spPr>
        <p:txBody>
          <a:bodyPr anchorCtr="0" anchor="t" bIns="19050" lIns="19050" spcFirstLastPara="1" rIns="19050" wrap="square" tIns="19050">
            <a:noAutofit/>
          </a:bodyPr>
          <a:lstStyle>
            <a:lvl1pPr indent="-228600" lvl="0" marL="4572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07" name="Google Shape;207;p30"/>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ING GOAL CHECKED">
  <p:cSld name="CUSTOM_7_1">
    <p:spTree>
      <p:nvGrpSpPr>
        <p:cNvPr id="208" name="Shape 208"/>
        <p:cNvGrpSpPr/>
        <p:nvPr/>
      </p:nvGrpSpPr>
      <p:grpSpPr>
        <a:xfrm>
          <a:off x="0" y="0"/>
          <a:ext cx="0" cy="0"/>
          <a:chOff x="0" y="0"/>
          <a:chExt cx="0" cy="0"/>
        </a:xfrm>
      </p:grpSpPr>
      <p:pic>
        <p:nvPicPr>
          <p:cNvPr descr="Image" id="209" name="Google Shape;209;p31"/>
          <p:cNvPicPr preferRelativeResize="0"/>
          <p:nvPr/>
        </p:nvPicPr>
        <p:blipFill rotWithShape="1">
          <a:blip r:embed="rId2">
            <a:alphaModFix/>
          </a:blip>
          <a:srcRect b="0" l="0" r="0" t="0"/>
          <a:stretch/>
        </p:blipFill>
        <p:spPr>
          <a:xfrm>
            <a:off x="6948488" y="-2257425"/>
            <a:ext cx="3448050" cy="3714750"/>
          </a:xfrm>
          <a:prstGeom prst="rect">
            <a:avLst/>
          </a:prstGeom>
          <a:noFill/>
          <a:ln>
            <a:noFill/>
          </a:ln>
        </p:spPr>
      </p:pic>
      <p:pic>
        <p:nvPicPr>
          <p:cNvPr descr="Image" id="210" name="Google Shape;210;p31"/>
          <p:cNvPicPr preferRelativeResize="0"/>
          <p:nvPr/>
        </p:nvPicPr>
        <p:blipFill rotWithShape="1">
          <a:blip r:embed="rId2">
            <a:alphaModFix/>
          </a:blip>
          <a:srcRect b="0" l="0" r="0" t="0"/>
          <a:stretch/>
        </p:blipFill>
        <p:spPr>
          <a:xfrm>
            <a:off x="-1195662" y="3531225"/>
            <a:ext cx="3448050" cy="3714750"/>
          </a:xfrm>
          <a:prstGeom prst="rect">
            <a:avLst/>
          </a:prstGeom>
          <a:noFill/>
          <a:ln>
            <a:noFill/>
          </a:ln>
        </p:spPr>
      </p:pic>
      <p:pic>
        <p:nvPicPr>
          <p:cNvPr id="211" name="Google Shape;211;p31"/>
          <p:cNvPicPr preferRelativeResize="0"/>
          <p:nvPr/>
        </p:nvPicPr>
        <p:blipFill rotWithShape="1">
          <a:blip r:embed="rId3">
            <a:alphaModFix/>
          </a:blip>
          <a:srcRect b="0" l="0" r="0" t="0"/>
          <a:stretch/>
        </p:blipFill>
        <p:spPr>
          <a:xfrm>
            <a:off x="756639" y="3172805"/>
            <a:ext cx="266022" cy="235093"/>
          </a:xfrm>
          <a:prstGeom prst="rect">
            <a:avLst/>
          </a:prstGeom>
          <a:noFill/>
          <a:ln cap="flat" cmpd="sng" w="9525">
            <a:solidFill>
              <a:srgbClr val="2DC5FA"/>
            </a:solidFill>
            <a:prstDash val="solid"/>
            <a:round/>
            <a:headEnd len="sm" w="sm" type="none"/>
            <a:tailEnd len="sm" w="sm" type="none"/>
          </a:ln>
        </p:spPr>
      </p:pic>
      <p:pic>
        <p:nvPicPr>
          <p:cNvPr descr="Image" id="212" name="Google Shape;212;p31"/>
          <p:cNvPicPr preferRelativeResize="0"/>
          <p:nvPr/>
        </p:nvPicPr>
        <p:blipFill rotWithShape="1">
          <a:blip r:embed="rId2">
            <a:alphaModFix/>
          </a:blip>
          <a:srcRect b="0" l="0" r="0" t="0"/>
          <a:stretch/>
        </p:blipFill>
        <p:spPr>
          <a:xfrm>
            <a:off x="6948488" y="-2257425"/>
            <a:ext cx="3448050" cy="3714750"/>
          </a:xfrm>
          <a:prstGeom prst="rect">
            <a:avLst/>
          </a:prstGeom>
          <a:noFill/>
          <a:ln>
            <a:noFill/>
          </a:ln>
        </p:spPr>
      </p:pic>
      <p:cxnSp>
        <p:nvCxnSpPr>
          <p:cNvPr id="213" name="Google Shape;213;p31"/>
          <p:cNvCxnSpPr/>
          <p:nvPr/>
        </p:nvCxnSpPr>
        <p:spPr>
          <a:xfrm flipH="1" rot="10800000">
            <a:off x="861725" y="534795"/>
            <a:ext cx="5100" cy="2464800"/>
          </a:xfrm>
          <a:prstGeom prst="straightConnector1">
            <a:avLst/>
          </a:prstGeom>
          <a:noFill/>
          <a:ln cap="flat" cmpd="sng" w="38100">
            <a:solidFill>
              <a:srgbClr val="2DC5FA"/>
            </a:solidFill>
            <a:prstDash val="solid"/>
            <a:miter lim="400000"/>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ext - 1/3 Image" type="tx">
  <p:cSld name="TITLE_AND_BODY">
    <p:spTree>
      <p:nvGrpSpPr>
        <p:cNvPr id="25" name="Shape 25"/>
        <p:cNvGrpSpPr/>
        <p:nvPr/>
      </p:nvGrpSpPr>
      <p:grpSpPr>
        <a:xfrm>
          <a:off x="0" y="0"/>
          <a:ext cx="0" cy="0"/>
          <a:chOff x="0" y="0"/>
          <a:chExt cx="0" cy="0"/>
        </a:xfrm>
      </p:grpSpPr>
      <p:sp>
        <p:nvSpPr>
          <p:cNvPr id="26" name="Google Shape;26;p33"/>
          <p:cNvSpPr txBox="1"/>
          <p:nvPr>
            <p:ph type="title"/>
          </p:nvPr>
        </p:nvSpPr>
        <p:spPr>
          <a:xfrm>
            <a:off x="349624" y="1318750"/>
            <a:ext cx="54684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1800"/>
              <a:buFont typeface="Roboto Slab"/>
              <a:buNone/>
              <a:defRPr b="1" sz="1800">
                <a:solidFill>
                  <a:srgbClr val="434343"/>
                </a:solidFill>
                <a:latin typeface="Roboto Slab"/>
                <a:ea typeface="Roboto Slab"/>
                <a:cs typeface="Roboto Slab"/>
                <a:sym typeface="Roboto Slab"/>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33"/>
          <p:cNvSpPr txBox="1"/>
          <p:nvPr>
            <p:ph idx="2" type="title"/>
          </p:nvPr>
        </p:nvSpPr>
        <p:spPr>
          <a:xfrm>
            <a:off x="349624" y="794825"/>
            <a:ext cx="54684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2DC5FA"/>
              </a:buClr>
              <a:buSzPts val="3000"/>
              <a:buFont typeface="Roboto Slab"/>
              <a:buNone/>
              <a:defRPr b="1" sz="3000">
                <a:solidFill>
                  <a:srgbClr val="2DC5FA"/>
                </a:solidFill>
                <a:latin typeface="Roboto Slab"/>
                <a:ea typeface="Roboto Slab"/>
                <a:cs typeface="Roboto Slab"/>
                <a:sym typeface="Roboto Slab"/>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8" name="Google Shape;28;p33"/>
          <p:cNvSpPr txBox="1"/>
          <p:nvPr>
            <p:ph idx="1" type="body"/>
          </p:nvPr>
        </p:nvSpPr>
        <p:spPr>
          <a:xfrm>
            <a:off x="359076" y="1895525"/>
            <a:ext cx="54684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434343"/>
              </a:buClr>
              <a:buSzPts val="1400"/>
              <a:buChar char="●"/>
              <a:defRPr>
                <a:solidFill>
                  <a:srgbClr val="434343"/>
                </a:solidFill>
              </a:defRPr>
            </a:lvl1pPr>
            <a:lvl2pPr indent="-317500" lvl="1" marL="914400" algn="l">
              <a:lnSpc>
                <a:spcPct val="115000"/>
              </a:lnSpc>
              <a:spcBef>
                <a:spcPts val="0"/>
              </a:spcBef>
              <a:spcAft>
                <a:spcPts val="0"/>
              </a:spcAft>
              <a:buClr>
                <a:srgbClr val="434343"/>
              </a:buClr>
              <a:buSzPts val="1400"/>
              <a:buChar char="○"/>
              <a:defRPr>
                <a:solidFill>
                  <a:srgbClr val="434343"/>
                </a:solidFill>
              </a:defRPr>
            </a:lvl2pPr>
            <a:lvl3pPr indent="-317500" lvl="2" marL="1371600" algn="l">
              <a:lnSpc>
                <a:spcPct val="115000"/>
              </a:lnSpc>
              <a:spcBef>
                <a:spcPts val="0"/>
              </a:spcBef>
              <a:spcAft>
                <a:spcPts val="0"/>
              </a:spcAft>
              <a:buClr>
                <a:srgbClr val="434343"/>
              </a:buClr>
              <a:buSzPts val="1400"/>
              <a:buChar char="■"/>
              <a:defRPr>
                <a:solidFill>
                  <a:srgbClr val="434343"/>
                </a:solidFill>
              </a:defRPr>
            </a:lvl3pPr>
            <a:lvl4pPr indent="-317500" lvl="3" marL="1828800" algn="l">
              <a:lnSpc>
                <a:spcPct val="115000"/>
              </a:lnSpc>
              <a:spcBef>
                <a:spcPts val="0"/>
              </a:spcBef>
              <a:spcAft>
                <a:spcPts val="0"/>
              </a:spcAft>
              <a:buClr>
                <a:srgbClr val="434343"/>
              </a:buClr>
              <a:buSzPts val="1400"/>
              <a:buChar char="●"/>
              <a:defRPr>
                <a:solidFill>
                  <a:srgbClr val="434343"/>
                </a:solidFill>
              </a:defRPr>
            </a:lvl4pPr>
            <a:lvl5pPr indent="-317500" lvl="4" marL="2286000" algn="l">
              <a:lnSpc>
                <a:spcPct val="115000"/>
              </a:lnSpc>
              <a:spcBef>
                <a:spcPts val="0"/>
              </a:spcBef>
              <a:spcAft>
                <a:spcPts val="0"/>
              </a:spcAft>
              <a:buClr>
                <a:srgbClr val="434343"/>
              </a:buClr>
              <a:buSzPts val="1400"/>
              <a:buChar char="○"/>
              <a:defRPr>
                <a:solidFill>
                  <a:srgbClr val="434343"/>
                </a:solidFill>
              </a:defRPr>
            </a:lvl5pPr>
            <a:lvl6pPr indent="-317500" lvl="5" marL="2743200" algn="l">
              <a:lnSpc>
                <a:spcPct val="115000"/>
              </a:lnSpc>
              <a:spcBef>
                <a:spcPts val="0"/>
              </a:spcBef>
              <a:spcAft>
                <a:spcPts val="0"/>
              </a:spcAft>
              <a:buClr>
                <a:srgbClr val="434343"/>
              </a:buClr>
              <a:buSzPts val="1400"/>
              <a:buChar char="■"/>
              <a:defRPr>
                <a:solidFill>
                  <a:srgbClr val="434343"/>
                </a:solidFill>
              </a:defRPr>
            </a:lvl6pPr>
            <a:lvl7pPr indent="-317500" lvl="6" marL="3200400" algn="l">
              <a:lnSpc>
                <a:spcPct val="115000"/>
              </a:lnSpc>
              <a:spcBef>
                <a:spcPts val="0"/>
              </a:spcBef>
              <a:spcAft>
                <a:spcPts val="0"/>
              </a:spcAft>
              <a:buClr>
                <a:srgbClr val="434343"/>
              </a:buClr>
              <a:buSzPts val="1400"/>
              <a:buChar char="●"/>
              <a:defRPr>
                <a:solidFill>
                  <a:srgbClr val="434343"/>
                </a:solidFill>
              </a:defRPr>
            </a:lvl7pPr>
            <a:lvl8pPr indent="-317500" lvl="7" marL="3657600" algn="l">
              <a:lnSpc>
                <a:spcPct val="115000"/>
              </a:lnSpc>
              <a:spcBef>
                <a:spcPts val="0"/>
              </a:spcBef>
              <a:spcAft>
                <a:spcPts val="0"/>
              </a:spcAft>
              <a:buClr>
                <a:srgbClr val="434343"/>
              </a:buClr>
              <a:buSzPts val="1400"/>
              <a:buChar char="○"/>
              <a:defRPr>
                <a:solidFill>
                  <a:srgbClr val="434343"/>
                </a:solidFill>
              </a:defRPr>
            </a:lvl8pPr>
            <a:lvl9pPr indent="-317500" lvl="8" marL="4114800" algn="l">
              <a:lnSpc>
                <a:spcPct val="115000"/>
              </a:lnSpc>
              <a:spcBef>
                <a:spcPts val="0"/>
              </a:spcBef>
              <a:spcAft>
                <a:spcPts val="0"/>
              </a:spcAft>
              <a:buClr>
                <a:srgbClr val="434343"/>
              </a:buClr>
              <a:buSzPts val="1400"/>
              <a:buChar char="■"/>
              <a:defRPr>
                <a:solidFill>
                  <a:srgbClr val="434343"/>
                </a:solidFill>
              </a:defRPr>
            </a:lvl9pPr>
          </a:lstStyle>
          <a:p/>
        </p:txBody>
      </p:sp>
      <p:sp>
        <p:nvSpPr>
          <p:cNvPr id="29" name="Google Shape;29;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Text - 1/2 Image">
  <p:cSld name="TITLE_AND_BODY_1">
    <p:spTree>
      <p:nvGrpSpPr>
        <p:cNvPr id="30" name="Shape 30"/>
        <p:cNvGrpSpPr/>
        <p:nvPr/>
      </p:nvGrpSpPr>
      <p:grpSpPr>
        <a:xfrm>
          <a:off x="0" y="0"/>
          <a:ext cx="0" cy="0"/>
          <a:chOff x="0" y="0"/>
          <a:chExt cx="0" cy="0"/>
        </a:xfrm>
      </p:grpSpPr>
      <p:sp>
        <p:nvSpPr>
          <p:cNvPr id="31" name="Google Shape;31;p34"/>
          <p:cNvSpPr txBox="1"/>
          <p:nvPr>
            <p:ph type="title"/>
          </p:nvPr>
        </p:nvSpPr>
        <p:spPr>
          <a:xfrm>
            <a:off x="349625" y="1318750"/>
            <a:ext cx="4340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1800"/>
              <a:buFont typeface="Roboto Slab"/>
              <a:buNone/>
              <a:defRPr b="1" sz="1800">
                <a:solidFill>
                  <a:srgbClr val="434343"/>
                </a:solidFill>
                <a:latin typeface="Roboto Slab"/>
                <a:ea typeface="Roboto Slab"/>
                <a:cs typeface="Roboto Slab"/>
                <a:sym typeface="Roboto Slab"/>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 name="Google Shape;32;p34"/>
          <p:cNvSpPr txBox="1"/>
          <p:nvPr>
            <p:ph idx="2" type="title"/>
          </p:nvPr>
        </p:nvSpPr>
        <p:spPr>
          <a:xfrm>
            <a:off x="349625" y="794825"/>
            <a:ext cx="4340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2DC5FA"/>
              </a:buClr>
              <a:buSzPts val="3000"/>
              <a:buFont typeface="Roboto Slab"/>
              <a:buNone/>
              <a:defRPr b="1" sz="3000">
                <a:solidFill>
                  <a:srgbClr val="2DC5FA"/>
                </a:solidFill>
                <a:latin typeface="Roboto Slab"/>
                <a:ea typeface="Roboto Slab"/>
                <a:cs typeface="Roboto Slab"/>
                <a:sym typeface="Roboto Slab"/>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3" name="Google Shape;33;p34"/>
          <p:cNvSpPr txBox="1"/>
          <p:nvPr>
            <p:ph idx="1" type="body"/>
          </p:nvPr>
        </p:nvSpPr>
        <p:spPr>
          <a:xfrm>
            <a:off x="359075" y="1895525"/>
            <a:ext cx="42177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434343"/>
              </a:buClr>
              <a:buSzPts val="1400"/>
              <a:buChar char="●"/>
              <a:defRPr>
                <a:solidFill>
                  <a:srgbClr val="434343"/>
                </a:solidFill>
              </a:defRPr>
            </a:lvl1pPr>
            <a:lvl2pPr indent="-317500" lvl="1" marL="914400" algn="l">
              <a:lnSpc>
                <a:spcPct val="115000"/>
              </a:lnSpc>
              <a:spcBef>
                <a:spcPts val="0"/>
              </a:spcBef>
              <a:spcAft>
                <a:spcPts val="0"/>
              </a:spcAft>
              <a:buClr>
                <a:srgbClr val="434343"/>
              </a:buClr>
              <a:buSzPts val="1400"/>
              <a:buChar char="○"/>
              <a:defRPr>
                <a:solidFill>
                  <a:srgbClr val="434343"/>
                </a:solidFill>
              </a:defRPr>
            </a:lvl2pPr>
            <a:lvl3pPr indent="-317500" lvl="2" marL="1371600" algn="l">
              <a:lnSpc>
                <a:spcPct val="115000"/>
              </a:lnSpc>
              <a:spcBef>
                <a:spcPts val="0"/>
              </a:spcBef>
              <a:spcAft>
                <a:spcPts val="0"/>
              </a:spcAft>
              <a:buClr>
                <a:srgbClr val="434343"/>
              </a:buClr>
              <a:buSzPts val="1400"/>
              <a:buChar char="■"/>
              <a:defRPr>
                <a:solidFill>
                  <a:srgbClr val="434343"/>
                </a:solidFill>
              </a:defRPr>
            </a:lvl3pPr>
            <a:lvl4pPr indent="-317500" lvl="3" marL="1828800" algn="l">
              <a:lnSpc>
                <a:spcPct val="115000"/>
              </a:lnSpc>
              <a:spcBef>
                <a:spcPts val="0"/>
              </a:spcBef>
              <a:spcAft>
                <a:spcPts val="0"/>
              </a:spcAft>
              <a:buClr>
                <a:srgbClr val="434343"/>
              </a:buClr>
              <a:buSzPts val="1400"/>
              <a:buChar char="●"/>
              <a:defRPr>
                <a:solidFill>
                  <a:srgbClr val="434343"/>
                </a:solidFill>
              </a:defRPr>
            </a:lvl4pPr>
            <a:lvl5pPr indent="-317500" lvl="4" marL="2286000" algn="l">
              <a:lnSpc>
                <a:spcPct val="115000"/>
              </a:lnSpc>
              <a:spcBef>
                <a:spcPts val="0"/>
              </a:spcBef>
              <a:spcAft>
                <a:spcPts val="0"/>
              </a:spcAft>
              <a:buClr>
                <a:srgbClr val="434343"/>
              </a:buClr>
              <a:buSzPts val="1400"/>
              <a:buChar char="○"/>
              <a:defRPr>
                <a:solidFill>
                  <a:srgbClr val="434343"/>
                </a:solidFill>
              </a:defRPr>
            </a:lvl5pPr>
            <a:lvl6pPr indent="-317500" lvl="5" marL="2743200" algn="l">
              <a:lnSpc>
                <a:spcPct val="115000"/>
              </a:lnSpc>
              <a:spcBef>
                <a:spcPts val="0"/>
              </a:spcBef>
              <a:spcAft>
                <a:spcPts val="0"/>
              </a:spcAft>
              <a:buClr>
                <a:srgbClr val="434343"/>
              </a:buClr>
              <a:buSzPts val="1400"/>
              <a:buChar char="■"/>
              <a:defRPr>
                <a:solidFill>
                  <a:srgbClr val="434343"/>
                </a:solidFill>
              </a:defRPr>
            </a:lvl6pPr>
            <a:lvl7pPr indent="-317500" lvl="6" marL="3200400" algn="l">
              <a:lnSpc>
                <a:spcPct val="115000"/>
              </a:lnSpc>
              <a:spcBef>
                <a:spcPts val="0"/>
              </a:spcBef>
              <a:spcAft>
                <a:spcPts val="0"/>
              </a:spcAft>
              <a:buClr>
                <a:srgbClr val="434343"/>
              </a:buClr>
              <a:buSzPts val="1400"/>
              <a:buChar char="●"/>
              <a:defRPr>
                <a:solidFill>
                  <a:srgbClr val="434343"/>
                </a:solidFill>
              </a:defRPr>
            </a:lvl7pPr>
            <a:lvl8pPr indent="-317500" lvl="7" marL="3657600" algn="l">
              <a:lnSpc>
                <a:spcPct val="115000"/>
              </a:lnSpc>
              <a:spcBef>
                <a:spcPts val="0"/>
              </a:spcBef>
              <a:spcAft>
                <a:spcPts val="0"/>
              </a:spcAft>
              <a:buClr>
                <a:srgbClr val="434343"/>
              </a:buClr>
              <a:buSzPts val="1400"/>
              <a:buChar char="○"/>
              <a:defRPr>
                <a:solidFill>
                  <a:srgbClr val="434343"/>
                </a:solidFill>
              </a:defRPr>
            </a:lvl8pPr>
            <a:lvl9pPr indent="-317500" lvl="8" marL="4114800" algn="l">
              <a:lnSpc>
                <a:spcPct val="115000"/>
              </a:lnSpc>
              <a:spcBef>
                <a:spcPts val="0"/>
              </a:spcBef>
              <a:spcAft>
                <a:spcPts val="0"/>
              </a:spcAft>
              <a:buClr>
                <a:srgbClr val="434343"/>
              </a:buClr>
              <a:buSzPts val="1400"/>
              <a:buChar char="■"/>
              <a:defRPr>
                <a:solidFill>
                  <a:srgbClr val="434343"/>
                </a:solidFill>
              </a:defRPr>
            </a:lvl9pPr>
          </a:lstStyle>
          <a:p/>
        </p:txBody>
      </p:sp>
      <p:sp>
        <p:nvSpPr>
          <p:cNvPr id="34" name="Google Shape;34;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 Text - 2/3 Image">
  <p:cSld name="TITLE_AND_BODY_1_1">
    <p:spTree>
      <p:nvGrpSpPr>
        <p:cNvPr id="35" name="Shape 35"/>
        <p:cNvGrpSpPr/>
        <p:nvPr/>
      </p:nvGrpSpPr>
      <p:grpSpPr>
        <a:xfrm>
          <a:off x="0" y="0"/>
          <a:ext cx="0" cy="0"/>
          <a:chOff x="0" y="0"/>
          <a:chExt cx="0" cy="0"/>
        </a:xfrm>
      </p:grpSpPr>
      <p:sp>
        <p:nvSpPr>
          <p:cNvPr id="36" name="Google Shape;36;p35"/>
          <p:cNvSpPr txBox="1"/>
          <p:nvPr>
            <p:ph type="title"/>
          </p:nvPr>
        </p:nvSpPr>
        <p:spPr>
          <a:xfrm>
            <a:off x="349625" y="1318750"/>
            <a:ext cx="27111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1800"/>
              <a:buFont typeface="Roboto Slab"/>
              <a:buNone/>
              <a:defRPr b="1" sz="1800">
                <a:solidFill>
                  <a:srgbClr val="434343"/>
                </a:solidFill>
                <a:latin typeface="Roboto Slab"/>
                <a:ea typeface="Roboto Slab"/>
                <a:cs typeface="Roboto Slab"/>
                <a:sym typeface="Roboto Slab"/>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 name="Google Shape;37;p35"/>
          <p:cNvSpPr txBox="1"/>
          <p:nvPr>
            <p:ph idx="2" type="title"/>
          </p:nvPr>
        </p:nvSpPr>
        <p:spPr>
          <a:xfrm>
            <a:off x="349625" y="794825"/>
            <a:ext cx="27111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2DC5FA"/>
              </a:buClr>
              <a:buSzPts val="3000"/>
              <a:buFont typeface="Roboto Slab"/>
              <a:buNone/>
              <a:defRPr b="1" sz="3000">
                <a:solidFill>
                  <a:srgbClr val="2DC5FA"/>
                </a:solidFill>
                <a:latin typeface="Roboto Slab"/>
                <a:ea typeface="Roboto Slab"/>
                <a:cs typeface="Roboto Slab"/>
                <a:sym typeface="Roboto Slab"/>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8" name="Google Shape;38;p35"/>
          <p:cNvSpPr txBox="1"/>
          <p:nvPr>
            <p:ph idx="1" type="body"/>
          </p:nvPr>
        </p:nvSpPr>
        <p:spPr>
          <a:xfrm>
            <a:off x="355525" y="1895525"/>
            <a:ext cx="27111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434343"/>
              </a:buClr>
              <a:buSzPts val="1400"/>
              <a:buChar char="●"/>
              <a:defRPr>
                <a:solidFill>
                  <a:srgbClr val="434343"/>
                </a:solidFill>
              </a:defRPr>
            </a:lvl1pPr>
            <a:lvl2pPr indent="-317500" lvl="1" marL="914400" algn="l">
              <a:lnSpc>
                <a:spcPct val="115000"/>
              </a:lnSpc>
              <a:spcBef>
                <a:spcPts val="0"/>
              </a:spcBef>
              <a:spcAft>
                <a:spcPts val="0"/>
              </a:spcAft>
              <a:buClr>
                <a:srgbClr val="434343"/>
              </a:buClr>
              <a:buSzPts val="1400"/>
              <a:buChar char="○"/>
              <a:defRPr>
                <a:solidFill>
                  <a:srgbClr val="434343"/>
                </a:solidFill>
              </a:defRPr>
            </a:lvl2pPr>
            <a:lvl3pPr indent="-317500" lvl="2" marL="1371600" algn="l">
              <a:lnSpc>
                <a:spcPct val="115000"/>
              </a:lnSpc>
              <a:spcBef>
                <a:spcPts val="0"/>
              </a:spcBef>
              <a:spcAft>
                <a:spcPts val="0"/>
              </a:spcAft>
              <a:buClr>
                <a:srgbClr val="434343"/>
              </a:buClr>
              <a:buSzPts val="1400"/>
              <a:buChar char="■"/>
              <a:defRPr>
                <a:solidFill>
                  <a:srgbClr val="434343"/>
                </a:solidFill>
              </a:defRPr>
            </a:lvl3pPr>
            <a:lvl4pPr indent="-317500" lvl="3" marL="1828800" algn="l">
              <a:lnSpc>
                <a:spcPct val="115000"/>
              </a:lnSpc>
              <a:spcBef>
                <a:spcPts val="0"/>
              </a:spcBef>
              <a:spcAft>
                <a:spcPts val="0"/>
              </a:spcAft>
              <a:buClr>
                <a:srgbClr val="434343"/>
              </a:buClr>
              <a:buSzPts val="1400"/>
              <a:buChar char="●"/>
              <a:defRPr>
                <a:solidFill>
                  <a:srgbClr val="434343"/>
                </a:solidFill>
              </a:defRPr>
            </a:lvl4pPr>
            <a:lvl5pPr indent="-317500" lvl="4" marL="2286000" algn="l">
              <a:lnSpc>
                <a:spcPct val="115000"/>
              </a:lnSpc>
              <a:spcBef>
                <a:spcPts val="0"/>
              </a:spcBef>
              <a:spcAft>
                <a:spcPts val="0"/>
              </a:spcAft>
              <a:buClr>
                <a:srgbClr val="434343"/>
              </a:buClr>
              <a:buSzPts val="1400"/>
              <a:buChar char="○"/>
              <a:defRPr>
                <a:solidFill>
                  <a:srgbClr val="434343"/>
                </a:solidFill>
              </a:defRPr>
            </a:lvl5pPr>
            <a:lvl6pPr indent="-317500" lvl="5" marL="2743200" algn="l">
              <a:lnSpc>
                <a:spcPct val="115000"/>
              </a:lnSpc>
              <a:spcBef>
                <a:spcPts val="0"/>
              </a:spcBef>
              <a:spcAft>
                <a:spcPts val="0"/>
              </a:spcAft>
              <a:buClr>
                <a:srgbClr val="434343"/>
              </a:buClr>
              <a:buSzPts val="1400"/>
              <a:buChar char="■"/>
              <a:defRPr>
                <a:solidFill>
                  <a:srgbClr val="434343"/>
                </a:solidFill>
              </a:defRPr>
            </a:lvl6pPr>
            <a:lvl7pPr indent="-317500" lvl="6" marL="3200400" algn="l">
              <a:lnSpc>
                <a:spcPct val="115000"/>
              </a:lnSpc>
              <a:spcBef>
                <a:spcPts val="0"/>
              </a:spcBef>
              <a:spcAft>
                <a:spcPts val="0"/>
              </a:spcAft>
              <a:buClr>
                <a:srgbClr val="434343"/>
              </a:buClr>
              <a:buSzPts val="1400"/>
              <a:buChar char="●"/>
              <a:defRPr>
                <a:solidFill>
                  <a:srgbClr val="434343"/>
                </a:solidFill>
              </a:defRPr>
            </a:lvl7pPr>
            <a:lvl8pPr indent="-317500" lvl="7" marL="3657600" algn="l">
              <a:lnSpc>
                <a:spcPct val="115000"/>
              </a:lnSpc>
              <a:spcBef>
                <a:spcPts val="0"/>
              </a:spcBef>
              <a:spcAft>
                <a:spcPts val="0"/>
              </a:spcAft>
              <a:buClr>
                <a:srgbClr val="434343"/>
              </a:buClr>
              <a:buSzPts val="1400"/>
              <a:buChar char="○"/>
              <a:defRPr>
                <a:solidFill>
                  <a:srgbClr val="434343"/>
                </a:solidFill>
              </a:defRPr>
            </a:lvl8pPr>
            <a:lvl9pPr indent="-317500" lvl="8" marL="4114800" algn="l">
              <a:lnSpc>
                <a:spcPct val="115000"/>
              </a:lnSpc>
              <a:spcBef>
                <a:spcPts val="0"/>
              </a:spcBef>
              <a:spcAft>
                <a:spcPts val="0"/>
              </a:spcAft>
              <a:buClr>
                <a:srgbClr val="434343"/>
              </a:buClr>
              <a:buSzPts val="1400"/>
              <a:buChar char="■"/>
              <a:defRPr>
                <a:solidFill>
                  <a:srgbClr val="434343"/>
                </a:solidFill>
              </a:defRPr>
            </a:lvl9pPr>
          </a:lstStyle>
          <a:p/>
        </p:txBody>
      </p:sp>
      <p:sp>
        <p:nvSpPr>
          <p:cNvPr id="39" name="Google Shape;39;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sp>
        <p:nvSpPr>
          <p:cNvPr id="41" name="Google Shape;41;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2" name="Google Shape;42;p3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3" name="Google Shape;43;p3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4" name="Google Shape;44;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7" name="Google Shape;47;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3.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32.xml"/><Relationship Id="rId3" Type="http://schemas.openxmlformats.org/officeDocument/2006/relationships/slideLayout" Target="../slideLayouts/slideLayout33.xml"/><Relationship Id="rId4" Type="http://schemas.openxmlformats.org/officeDocument/2006/relationships/slideLayout" Target="../slideLayouts/slideLayout34.xml"/><Relationship Id="rId9" Type="http://schemas.openxmlformats.org/officeDocument/2006/relationships/slideLayout" Target="../slideLayouts/slideLayout39.xml"/><Relationship Id="rId5" Type="http://schemas.openxmlformats.org/officeDocument/2006/relationships/slideLayout" Target="../slideLayouts/slideLayout35.xml"/><Relationship Id="rId6" Type="http://schemas.openxmlformats.org/officeDocument/2006/relationships/slideLayout" Target="../slideLayouts/slideLayout36.xml"/><Relationship Id="rId7" Type="http://schemas.openxmlformats.org/officeDocument/2006/relationships/slideLayout" Target="../slideLayouts/slideLayout37.xml"/><Relationship Id="rId8" Type="http://schemas.openxmlformats.org/officeDocument/2006/relationships/slideLayout" Target="../slideLayouts/slideLayout38.xml"/><Relationship Id="rId11" Type="http://schemas.openxmlformats.org/officeDocument/2006/relationships/slideLayout" Target="../slideLayouts/slideLayout41.xml"/><Relationship Id="rId10" Type="http://schemas.openxmlformats.org/officeDocument/2006/relationships/slideLayout" Target="../slideLayouts/slideLayout40.xml"/><Relationship Id="rId13" Type="http://schemas.openxmlformats.org/officeDocument/2006/relationships/slideLayout" Target="../slideLayouts/slideLayout43.xml"/><Relationship Id="rId12" Type="http://schemas.openxmlformats.org/officeDocument/2006/relationships/slideLayout" Target="../slideLayouts/slideLayout42.xml"/><Relationship Id="rId15" Type="http://schemas.openxmlformats.org/officeDocument/2006/relationships/slideLayout" Target="../slideLayouts/slideLayout45.xml"/><Relationship Id="rId14" Type="http://schemas.openxmlformats.org/officeDocument/2006/relationships/slideLayout" Target="../slideLayouts/slideLayout44.xml"/><Relationship Id="rId17" Type="http://schemas.openxmlformats.org/officeDocument/2006/relationships/theme" Target="../theme/theme2.xml"/><Relationship Id="rId16"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2DC5FA"/>
              </a:buClr>
              <a:buSzPts val="3000"/>
              <a:buFont typeface="Roboto Slab"/>
              <a:buNone/>
              <a:defRPr b="1" i="0" sz="3000" u="none" cap="none" strike="noStrike">
                <a:solidFill>
                  <a:srgbClr val="2DC5FA"/>
                </a:solidFill>
                <a:latin typeface="Roboto Slab"/>
                <a:ea typeface="Roboto Slab"/>
                <a:cs typeface="Roboto Slab"/>
                <a:sym typeface="Roboto Slab"/>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1pPr>
            <a:lvl2pPr indent="-317500" lvl="1" marL="914400" marR="0" rtl="0" algn="l">
              <a:lnSpc>
                <a:spcPct val="115000"/>
              </a:lnSpc>
              <a:spcBef>
                <a:spcPts val="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2pPr>
            <a:lvl3pPr indent="-317500" lvl="2" marL="1371600" marR="0" rtl="0" algn="l">
              <a:lnSpc>
                <a:spcPct val="115000"/>
              </a:lnSpc>
              <a:spcBef>
                <a:spcPts val="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3pPr>
            <a:lvl4pPr indent="-317500" lvl="3" marL="1828800" marR="0" rtl="0" algn="l">
              <a:lnSpc>
                <a:spcPct val="115000"/>
              </a:lnSpc>
              <a:spcBef>
                <a:spcPts val="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4pPr>
            <a:lvl5pPr indent="-317500" lvl="4" marL="2286000" marR="0" rtl="0" algn="l">
              <a:lnSpc>
                <a:spcPct val="115000"/>
              </a:lnSpc>
              <a:spcBef>
                <a:spcPts val="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5pPr>
            <a:lvl6pPr indent="-317500" lvl="5" marL="2743200" marR="0" rtl="0" algn="l">
              <a:lnSpc>
                <a:spcPct val="115000"/>
              </a:lnSpc>
              <a:spcBef>
                <a:spcPts val="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6pPr>
            <a:lvl7pPr indent="-317500" lvl="6" marL="3200400" marR="0" rtl="0" algn="l">
              <a:lnSpc>
                <a:spcPct val="115000"/>
              </a:lnSpc>
              <a:spcBef>
                <a:spcPts val="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7pPr>
            <a:lvl8pPr indent="-317500" lvl="7" marL="3657600" marR="0" rtl="0" algn="l">
              <a:lnSpc>
                <a:spcPct val="115000"/>
              </a:lnSpc>
              <a:spcBef>
                <a:spcPts val="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8pPr>
            <a:lvl9pPr indent="-317500" lvl="8" marL="4114800" marR="0" rtl="0" algn="l">
              <a:lnSpc>
                <a:spcPct val="115000"/>
              </a:lnSpc>
              <a:spcBef>
                <a:spcPts val="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9pPr>
          </a:lstStyle>
          <a:p/>
        </p:txBody>
      </p:sp>
      <p:sp>
        <p:nvSpPr>
          <p:cNvPr id="8" name="Google Shape;8;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155" name="Shape 155"/>
        <p:cNvGrpSpPr/>
        <p:nvPr/>
      </p:nvGrpSpPr>
      <p:grpSpPr>
        <a:xfrm>
          <a:off x="0" y="0"/>
          <a:ext cx="0" cy="0"/>
          <a:chOff x="0" y="0"/>
          <a:chExt cx="0" cy="0"/>
        </a:xfrm>
      </p:grpSpPr>
      <p:sp>
        <p:nvSpPr>
          <p:cNvPr id="156" name="Google Shape;156;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57" name="Google Shape;157;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58" name="Google Shape;15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0.xml"/><Relationship Id="rId3"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xml"/><Relationship Id="rId3" Type="http://schemas.openxmlformats.org/officeDocument/2006/relationships/image" Target="../media/image22.png"/><Relationship Id="rId4" Type="http://schemas.openxmlformats.org/officeDocument/2006/relationships/image" Target="../media/image24.png"/><Relationship Id="rId5"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xml"/><Relationship Id="rId3"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xml"/><Relationship Id="rId3" Type="http://schemas.openxmlformats.org/officeDocument/2006/relationships/image" Target="../media/image22.png"/><Relationship Id="rId4" Type="http://schemas.openxmlformats.org/officeDocument/2006/relationships/image" Target="../media/image26.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7.xml"/><Relationship Id="rId3" Type="http://schemas.openxmlformats.org/officeDocument/2006/relationships/image" Target="../media/image22.png"/><Relationship Id="rId4" Type="http://schemas.openxmlformats.org/officeDocument/2006/relationships/image" Target="../media/image23.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8.xml"/><Relationship Id="rId3"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25.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
          <p:cNvSpPr txBox="1"/>
          <p:nvPr>
            <p:ph type="title"/>
          </p:nvPr>
        </p:nvSpPr>
        <p:spPr>
          <a:xfrm>
            <a:off x="1959550" y="3924475"/>
            <a:ext cx="39090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latin typeface="Montserrat"/>
                <a:ea typeface="Montserrat"/>
                <a:cs typeface="Montserrat"/>
                <a:sym typeface="Montserrat"/>
              </a:rPr>
              <a:t>DATA ANALYTICS | IRONHACK</a:t>
            </a:r>
            <a:endParaRPr>
              <a:latin typeface="Montserrat"/>
              <a:ea typeface="Montserrat"/>
              <a:cs typeface="Montserrat"/>
              <a:sym typeface="Montserrat"/>
            </a:endParaRPr>
          </a:p>
        </p:txBody>
      </p:sp>
      <p:sp>
        <p:nvSpPr>
          <p:cNvPr id="219" name="Google Shape;219;p1"/>
          <p:cNvSpPr txBox="1"/>
          <p:nvPr>
            <p:ph idx="2" type="title"/>
          </p:nvPr>
        </p:nvSpPr>
        <p:spPr>
          <a:xfrm>
            <a:off x="1959551" y="328405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400"/>
              <a:buNone/>
            </a:pPr>
            <a:r>
              <a:rPr lang="en">
                <a:latin typeface="Montserrat"/>
                <a:ea typeface="Montserrat"/>
                <a:cs typeface="Montserrat"/>
                <a:sym typeface="Montserrat"/>
              </a:rPr>
              <a:t>Two sample t-test.</a:t>
            </a:r>
            <a:endParaRPr>
              <a:latin typeface="Montserrat"/>
              <a:ea typeface="Montserrat"/>
              <a:cs typeface="Montserrat"/>
              <a:sym typeface="Montserrat"/>
            </a:endParaRPr>
          </a:p>
        </p:txBody>
      </p:sp>
      <p:pic>
        <p:nvPicPr>
          <p:cNvPr id="220" name="Google Shape;220;p1"/>
          <p:cNvPicPr preferRelativeResize="0"/>
          <p:nvPr/>
        </p:nvPicPr>
        <p:blipFill rotWithShape="1">
          <a:blip r:embed="rId3">
            <a:alphaModFix/>
          </a:blip>
          <a:srcRect b="0" l="33453" r="0" t="0"/>
          <a:stretch/>
        </p:blipFill>
        <p:spPr>
          <a:xfrm>
            <a:off x="439475" y="3165750"/>
            <a:ext cx="1413000" cy="1413000"/>
          </a:xfrm>
          <a:prstGeom prst="ellipse">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6" name="Shape 296"/>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4" name="Shape 224"/>
        <p:cNvGrpSpPr/>
        <p:nvPr/>
      </p:nvGrpSpPr>
      <p:grpSpPr>
        <a:xfrm>
          <a:off x="0" y="0"/>
          <a:ext cx="0" cy="0"/>
          <a:chOff x="0" y="0"/>
          <a:chExt cx="0" cy="0"/>
        </a:xfrm>
      </p:grpSpPr>
      <p:sp>
        <p:nvSpPr>
          <p:cNvPr id="225" name="Google Shape;225;p2"/>
          <p:cNvSpPr txBox="1"/>
          <p:nvPr/>
        </p:nvSpPr>
        <p:spPr>
          <a:xfrm>
            <a:off x="3998738" y="1679400"/>
            <a:ext cx="4338900" cy="2318700"/>
          </a:xfrm>
          <a:prstGeom prst="rect">
            <a:avLst/>
          </a:prstGeom>
          <a:noFill/>
          <a:ln>
            <a:noFill/>
          </a:ln>
        </p:spPr>
        <p:txBody>
          <a:bodyPr anchorCtr="0" anchor="t" bIns="91425" lIns="91425" spcFirstLastPara="1" rIns="91425" wrap="square" tIns="91425">
            <a:noAutofit/>
          </a:bodyPr>
          <a:lstStyle/>
          <a:p>
            <a:pPr indent="-355600" lvl="0" marL="457200" marR="0" rtl="0" algn="l">
              <a:lnSpc>
                <a:spcPct val="150000"/>
              </a:lnSpc>
              <a:spcBef>
                <a:spcPts val="0"/>
              </a:spcBef>
              <a:spcAft>
                <a:spcPts val="0"/>
              </a:spcAft>
              <a:buClr>
                <a:schemeClr val="dk1"/>
              </a:buClr>
              <a:buSzPts val="2000"/>
              <a:buFont typeface="Montserrat Medium"/>
              <a:buAutoNum type="arabicPeriod"/>
            </a:pPr>
            <a:r>
              <a:rPr b="0" i="0" lang="en" sz="2000" u="none" cap="none" strike="noStrike">
                <a:solidFill>
                  <a:srgbClr val="000000"/>
                </a:solidFill>
                <a:latin typeface="Montserrat Medium"/>
                <a:ea typeface="Montserrat Medium"/>
                <a:cs typeface="Montserrat Medium"/>
                <a:sym typeface="Montserrat Medium"/>
              </a:rPr>
              <a:t>Two sample t-test.</a:t>
            </a:r>
            <a:endParaRPr b="0" i="0" sz="2000" u="none" cap="none" strike="noStrike">
              <a:solidFill>
                <a:srgbClr val="000000"/>
              </a:solidFill>
              <a:latin typeface="Montserrat Medium"/>
              <a:ea typeface="Montserrat Medium"/>
              <a:cs typeface="Montserrat Medium"/>
              <a:sym typeface="Montserrat Medium"/>
            </a:endParaRPr>
          </a:p>
          <a:p>
            <a:pPr indent="0" lvl="0" marL="457200" marR="0" rtl="0" algn="l">
              <a:lnSpc>
                <a:spcPct val="150000"/>
              </a:lnSpc>
              <a:spcBef>
                <a:spcPts val="0"/>
              </a:spcBef>
              <a:spcAft>
                <a:spcPts val="0"/>
              </a:spcAft>
              <a:buClr>
                <a:srgbClr val="000000"/>
              </a:buClr>
              <a:buSzPts val="2000"/>
              <a:buFont typeface="Arial"/>
              <a:buNone/>
            </a:pPr>
            <a:r>
              <a:t/>
            </a:r>
            <a:endParaRPr b="0" i="0" sz="2000" u="none" cap="none" strike="noStrike">
              <a:solidFill>
                <a:srgbClr val="000000"/>
              </a:solidFill>
              <a:latin typeface="Montserrat Medium"/>
              <a:ea typeface="Montserrat Medium"/>
              <a:cs typeface="Montserrat Medium"/>
              <a:sym typeface="Montserrat Medium"/>
            </a:endParaRPr>
          </a:p>
          <a:p>
            <a:pPr indent="0" lvl="0" marL="457200" marR="0" rtl="0" algn="l">
              <a:lnSpc>
                <a:spcPct val="150000"/>
              </a:lnSpc>
              <a:spcBef>
                <a:spcPts val="0"/>
              </a:spcBef>
              <a:spcAft>
                <a:spcPts val="0"/>
              </a:spcAft>
              <a:buClr>
                <a:srgbClr val="000000"/>
              </a:buClr>
              <a:buSzPts val="2000"/>
              <a:buFont typeface="Arial"/>
              <a:buNone/>
            </a:pPr>
            <a:r>
              <a:t/>
            </a:r>
            <a:endParaRPr b="0" i="0" sz="2000" u="none" cap="none" strike="noStrike">
              <a:solidFill>
                <a:srgbClr val="000000"/>
              </a:solidFill>
              <a:latin typeface="Montserrat Medium"/>
              <a:ea typeface="Montserrat Medium"/>
              <a:cs typeface="Montserrat Medium"/>
              <a:sym typeface="Montserrat Medium"/>
            </a:endParaRPr>
          </a:p>
          <a:p>
            <a:pPr indent="0" lvl="0" marL="457200" marR="0" rtl="0" algn="l">
              <a:lnSpc>
                <a:spcPct val="150000"/>
              </a:lnSpc>
              <a:spcBef>
                <a:spcPts val="0"/>
              </a:spcBef>
              <a:spcAft>
                <a:spcPts val="0"/>
              </a:spcAft>
              <a:buClr>
                <a:srgbClr val="000000"/>
              </a:buClr>
              <a:buSzPts val="2000"/>
              <a:buFont typeface="Arial"/>
              <a:buNone/>
            </a:pPr>
            <a:r>
              <a:t/>
            </a:r>
            <a:endParaRPr b="0" i="0" sz="2000" u="none" cap="none" strike="noStrike">
              <a:solidFill>
                <a:srgbClr val="000000"/>
              </a:solidFill>
              <a:latin typeface="Montserrat Medium"/>
              <a:ea typeface="Montserrat Medium"/>
              <a:cs typeface="Montserrat Medium"/>
              <a:sym typeface="Montserrat Medium"/>
            </a:endParaRPr>
          </a:p>
          <a:p>
            <a:pPr indent="-355600" lvl="0" marL="457200" marR="0" rtl="0" algn="l">
              <a:lnSpc>
                <a:spcPct val="150000"/>
              </a:lnSpc>
              <a:spcBef>
                <a:spcPts val="0"/>
              </a:spcBef>
              <a:spcAft>
                <a:spcPts val="0"/>
              </a:spcAft>
              <a:buClr>
                <a:schemeClr val="dk1"/>
              </a:buClr>
              <a:buSzPts val="2000"/>
              <a:buFont typeface="Montserrat Medium"/>
              <a:buAutoNum type="arabicPeriod"/>
            </a:pPr>
            <a:r>
              <a:rPr b="0" i="0" lang="en" sz="2000" u="none" cap="none" strike="noStrike">
                <a:solidFill>
                  <a:srgbClr val="000000"/>
                </a:solidFill>
                <a:latin typeface="Montserrat Medium"/>
                <a:ea typeface="Montserrat Medium"/>
                <a:cs typeface="Montserrat Medium"/>
                <a:sym typeface="Montserrat Medium"/>
              </a:rPr>
              <a:t>Example.</a:t>
            </a:r>
            <a:endParaRPr b="0" i="0" sz="2000" u="none" cap="none" strike="noStrike">
              <a:solidFill>
                <a:srgbClr val="000000"/>
              </a:solidFill>
              <a:latin typeface="Montserrat Medium"/>
              <a:ea typeface="Montserrat Medium"/>
              <a:cs typeface="Montserrat Medium"/>
              <a:sym typeface="Montserrat Medium"/>
            </a:endParaRPr>
          </a:p>
          <a:p>
            <a:pPr indent="0" lvl="0" marL="457200" marR="0" rtl="0" algn="l">
              <a:lnSpc>
                <a:spcPct val="150000"/>
              </a:lnSpc>
              <a:spcBef>
                <a:spcPts val="0"/>
              </a:spcBef>
              <a:spcAft>
                <a:spcPts val="0"/>
              </a:spcAft>
              <a:buClr>
                <a:srgbClr val="000000"/>
              </a:buClr>
              <a:buSzPts val="2000"/>
              <a:buFont typeface="Arial"/>
              <a:buNone/>
            </a:pPr>
            <a:r>
              <a:t/>
            </a:r>
            <a:endParaRPr b="0" i="0" sz="2000" u="none" cap="none" strike="noStrike">
              <a:solidFill>
                <a:srgbClr val="000000"/>
              </a:solidFill>
              <a:latin typeface="Montserrat Medium"/>
              <a:ea typeface="Montserrat Medium"/>
              <a:cs typeface="Montserrat Medium"/>
              <a:sym typeface="Montserrat Medium"/>
            </a:endParaRPr>
          </a:p>
          <a:p>
            <a:pPr indent="0" lvl="0" marL="0" marR="0" rtl="0" algn="l">
              <a:lnSpc>
                <a:spcPct val="150000"/>
              </a:lnSpc>
              <a:spcBef>
                <a:spcPts val="0"/>
              </a:spcBef>
              <a:spcAft>
                <a:spcPts val="0"/>
              </a:spcAft>
              <a:buClr>
                <a:srgbClr val="000000"/>
              </a:buClr>
              <a:buSzPts val="2000"/>
              <a:buFont typeface="Arial"/>
              <a:buNone/>
            </a:pPr>
            <a:r>
              <a:t/>
            </a:r>
            <a:endParaRPr b="0" i="0" sz="2000" u="none" cap="none" strike="noStrike">
              <a:solidFill>
                <a:srgbClr val="000000"/>
              </a:solidFill>
              <a:latin typeface="Montserrat Medium"/>
              <a:ea typeface="Montserrat Medium"/>
              <a:cs typeface="Montserrat Medium"/>
              <a:sym typeface="Montserrat Medium"/>
            </a:endParaRPr>
          </a:p>
          <a:p>
            <a:pPr indent="0" lvl="0" marL="0" marR="0" rtl="0" algn="l">
              <a:lnSpc>
                <a:spcPct val="150000"/>
              </a:lnSpc>
              <a:spcBef>
                <a:spcPts val="0"/>
              </a:spcBef>
              <a:spcAft>
                <a:spcPts val="0"/>
              </a:spcAft>
              <a:buClr>
                <a:srgbClr val="000000"/>
              </a:buClr>
              <a:buSzPts val="2000"/>
              <a:buFont typeface="Arial"/>
              <a:buNone/>
            </a:pPr>
            <a:r>
              <a:rPr b="0" i="0" lang="en" sz="2000" u="none" cap="none" strike="noStrike">
                <a:solidFill>
                  <a:srgbClr val="000000"/>
                </a:solidFill>
                <a:latin typeface="Montserrat Medium"/>
                <a:ea typeface="Montserrat Medium"/>
                <a:cs typeface="Montserrat Medium"/>
                <a:sym typeface="Montserrat Medium"/>
              </a:rPr>
              <a:t> </a:t>
            </a:r>
            <a:endParaRPr b="0" i="0" sz="2000" u="none" cap="none" strike="noStrike">
              <a:solidFill>
                <a:srgbClr val="000000"/>
              </a:solidFill>
              <a:latin typeface="Montserrat Medium"/>
              <a:ea typeface="Montserrat Medium"/>
              <a:cs typeface="Montserrat Medium"/>
              <a:sym typeface="Montserrat Medium"/>
            </a:endParaRPr>
          </a:p>
          <a:p>
            <a:pPr indent="0" lvl="0" marL="0" marR="0" rtl="0" algn="l">
              <a:lnSpc>
                <a:spcPct val="150000"/>
              </a:lnSpc>
              <a:spcBef>
                <a:spcPts val="0"/>
              </a:spcBef>
              <a:spcAft>
                <a:spcPts val="0"/>
              </a:spcAft>
              <a:buClr>
                <a:srgbClr val="000000"/>
              </a:buClr>
              <a:buSzPts val="2000"/>
              <a:buFont typeface="Arial"/>
              <a:buNone/>
            </a:pPr>
            <a:r>
              <a:t/>
            </a:r>
            <a:endParaRPr b="0" i="0" sz="2000" u="none" cap="none" strike="noStrike">
              <a:solidFill>
                <a:srgbClr val="000000"/>
              </a:solidFill>
              <a:latin typeface="Montserrat Medium"/>
              <a:ea typeface="Montserrat Medium"/>
              <a:cs typeface="Montserrat Medium"/>
              <a:sym typeface="Montserrat Medium"/>
            </a:endParaRPr>
          </a:p>
          <a:p>
            <a:pPr indent="0" lvl="0" marL="0" marR="0" rtl="0" algn="l">
              <a:lnSpc>
                <a:spcPct val="150000"/>
              </a:lnSpc>
              <a:spcBef>
                <a:spcPts val="0"/>
              </a:spcBef>
              <a:spcAft>
                <a:spcPts val="0"/>
              </a:spcAft>
              <a:buClr>
                <a:srgbClr val="000000"/>
              </a:buClr>
              <a:buSzPts val="2000"/>
              <a:buFont typeface="Arial"/>
              <a:buNone/>
            </a:pPr>
            <a:r>
              <a:t/>
            </a:r>
            <a:endParaRPr b="0" i="0" sz="2000" u="none" cap="none" strike="noStrike">
              <a:solidFill>
                <a:srgbClr val="000000"/>
              </a:solidFill>
              <a:latin typeface="Montserrat Medium"/>
              <a:ea typeface="Montserrat Medium"/>
              <a:cs typeface="Montserrat Medium"/>
              <a:sym typeface="Montserrat Medium"/>
            </a:endParaRPr>
          </a:p>
          <a:p>
            <a:pPr indent="0" lvl="0" marL="0" marR="0" rtl="0" algn="l">
              <a:lnSpc>
                <a:spcPct val="150000"/>
              </a:lnSpc>
              <a:spcBef>
                <a:spcPts val="0"/>
              </a:spcBef>
              <a:spcAft>
                <a:spcPts val="0"/>
              </a:spcAft>
              <a:buClr>
                <a:srgbClr val="000000"/>
              </a:buClr>
              <a:buSzPts val="2000"/>
              <a:buFont typeface="Arial"/>
              <a:buNone/>
            </a:pPr>
            <a:r>
              <a:rPr b="0" i="0" lang="en" sz="2000" u="none" cap="none" strike="noStrike">
                <a:solidFill>
                  <a:srgbClr val="000000"/>
                </a:solidFill>
                <a:latin typeface="Montserrat Medium"/>
                <a:ea typeface="Montserrat Medium"/>
                <a:cs typeface="Montserrat Medium"/>
                <a:sym typeface="Montserrat Medium"/>
              </a:rPr>
              <a:t> </a:t>
            </a:r>
            <a:endParaRPr b="0" i="0" sz="2000" u="none" cap="none" strike="noStrike">
              <a:solidFill>
                <a:srgbClr val="000000"/>
              </a:solidFill>
              <a:latin typeface="Montserrat Medium"/>
              <a:ea typeface="Montserrat Medium"/>
              <a:cs typeface="Montserrat Medium"/>
              <a:sym typeface="Montserrat Medium"/>
            </a:endParaRPr>
          </a:p>
        </p:txBody>
      </p:sp>
      <p:sp>
        <p:nvSpPr>
          <p:cNvPr id="226" name="Google Shape;226;p2"/>
          <p:cNvSpPr txBox="1"/>
          <p:nvPr/>
        </p:nvSpPr>
        <p:spPr>
          <a:xfrm>
            <a:off x="3907193" y="985600"/>
            <a:ext cx="4021200" cy="71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300"/>
              <a:buFont typeface="Arial"/>
              <a:buNone/>
            </a:pPr>
            <a:r>
              <a:rPr b="1" i="0" lang="en" sz="2300" u="none" cap="none" strike="noStrike">
                <a:solidFill>
                  <a:srgbClr val="434343"/>
                </a:solidFill>
                <a:latin typeface="Montserrat"/>
                <a:ea typeface="Montserrat"/>
                <a:cs typeface="Montserrat"/>
                <a:sym typeface="Montserrat"/>
              </a:rPr>
              <a:t>Agenda</a:t>
            </a:r>
            <a:endParaRPr b="1" i="0" sz="2300" u="none" cap="none" strike="noStrike">
              <a:solidFill>
                <a:srgbClr val="434343"/>
              </a:solidFill>
              <a:latin typeface="Montserrat"/>
              <a:ea typeface="Montserrat"/>
              <a:cs typeface="Montserrat"/>
              <a:sym typeface="Montserrat"/>
            </a:endParaRPr>
          </a:p>
        </p:txBody>
      </p:sp>
      <p:sp>
        <p:nvSpPr>
          <p:cNvPr id="227" name="Google Shape;227;p2"/>
          <p:cNvSpPr txBox="1"/>
          <p:nvPr/>
        </p:nvSpPr>
        <p:spPr>
          <a:xfrm>
            <a:off x="94250" y="436475"/>
            <a:ext cx="2062200" cy="218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500"/>
              <a:buFont typeface="Arial"/>
              <a:buNone/>
            </a:pPr>
            <a:r>
              <a:rPr b="1" i="0" lang="en" sz="500" u="none" cap="none" strike="noStrike">
                <a:solidFill>
                  <a:srgbClr val="B7B7B7"/>
                </a:solidFill>
                <a:latin typeface="Montserrat"/>
                <a:ea typeface="Montserrat"/>
                <a:cs typeface="Montserrat"/>
                <a:sym typeface="Montserrat"/>
              </a:rPr>
              <a:t>IRONHACK BOOTCAMP</a:t>
            </a:r>
            <a:endParaRPr b="1" i="0" sz="500" u="none" cap="none" strike="noStrike">
              <a:solidFill>
                <a:srgbClr val="B7B7B7"/>
              </a:solidFill>
              <a:latin typeface="Montserrat"/>
              <a:ea typeface="Montserrat"/>
              <a:cs typeface="Montserrat"/>
              <a:sym typeface="Montserrat"/>
            </a:endParaRPr>
          </a:p>
        </p:txBody>
      </p:sp>
      <p:pic>
        <p:nvPicPr>
          <p:cNvPr id="228" name="Google Shape;228;p2"/>
          <p:cNvPicPr preferRelativeResize="0"/>
          <p:nvPr/>
        </p:nvPicPr>
        <p:blipFill rotWithShape="1">
          <a:blip r:embed="rId4">
            <a:alphaModFix/>
          </a:blip>
          <a:srcRect b="0" l="0" r="0" t="0"/>
          <a:stretch/>
        </p:blipFill>
        <p:spPr>
          <a:xfrm>
            <a:off x="768125" y="1127525"/>
            <a:ext cx="2838425" cy="2971800"/>
          </a:xfrm>
          <a:prstGeom prst="rect">
            <a:avLst/>
          </a:prstGeom>
          <a:noFill/>
          <a:ln>
            <a:noFill/>
          </a:ln>
        </p:spPr>
      </p:pic>
      <p:sp>
        <p:nvSpPr>
          <p:cNvPr id="229" name="Google Shape;229;p2"/>
          <p:cNvSpPr txBox="1"/>
          <p:nvPr/>
        </p:nvSpPr>
        <p:spPr>
          <a:xfrm>
            <a:off x="1544350" y="4177575"/>
            <a:ext cx="2062200" cy="2184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Clr>
                <a:srgbClr val="000000"/>
              </a:buClr>
              <a:buSzPts val="500"/>
              <a:buFont typeface="Arial"/>
              <a:buNone/>
            </a:pPr>
            <a:r>
              <a:rPr b="1" i="0" lang="en" sz="500" u="none" cap="none" strike="noStrike">
                <a:solidFill>
                  <a:srgbClr val="B7B7B7"/>
                </a:solidFill>
                <a:latin typeface="Montserrat"/>
                <a:ea typeface="Montserrat"/>
                <a:cs typeface="Montserrat"/>
                <a:sym typeface="Montserrat"/>
              </a:rPr>
              <a:t>Credit: Unsplash</a:t>
            </a:r>
            <a:endParaRPr b="1" i="0" sz="500" u="none" cap="none" strike="noStrike">
              <a:solidFill>
                <a:srgbClr val="B7B7B7"/>
              </a:solidFill>
              <a:latin typeface="Montserrat"/>
              <a:ea typeface="Montserrat"/>
              <a:cs typeface="Montserrat"/>
              <a:sym typeface="Montserrat"/>
            </a:endParaRPr>
          </a:p>
        </p:txBody>
      </p:sp>
      <p:pic>
        <p:nvPicPr>
          <p:cNvPr id="230" name="Google Shape;230;p2"/>
          <p:cNvPicPr preferRelativeResize="0"/>
          <p:nvPr/>
        </p:nvPicPr>
        <p:blipFill rotWithShape="1">
          <a:blip r:embed="rId5">
            <a:alphaModFix/>
          </a:blip>
          <a:srcRect b="14010" l="30634" r="27977" t="28211"/>
          <a:stretch/>
        </p:blipFill>
        <p:spPr>
          <a:xfrm>
            <a:off x="768125" y="1127525"/>
            <a:ext cx="2838426" cy="29717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4" name="Shape 234"/>
        <p:cNvGrpSpPr/>
        <p:nvPr/>
      </p:nvGrpSpPr>
      <p:grpSpPr>
        <a:xfrm>
          <a:off x="0" y="0"/>
          <a:ext cx="0" cy="0"/>
          <a:chOff x="0" y="0"/>
          <a:chExt cx="0" cy="0"/>
        </a:xfrm>
      </p:grpSpPr>
      <p:sp>
        <p:nvSpPr>
          <p:cNvPr id="235" name="Google Shape;235;ga0aef77d17_0_0"/>
          <p:cNvSpPr txBox="1"/>
          <p:nvPr/>
        </p:nvSpPr>
        <p:spPr>
          <a:xfrm>
            <a:off x="585600" y="909400"/>
            <a:ext cx="8051100" cy="71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300"/>
              <a:buFont typeface="Arial"/>
              <a:buNone/>
            </a:pPr>
            <a:r>
              <a:rPr b="1" i="0" lang="en" sz="2100" u="none" cap="none" strike="noStrike">
                <a:solidFill>
                  <a:srgbClr val="2DC5FA"/>
                </a:solidFill>
                <a:latin typeface="Montserrat"/>
                <a:ea typeface="Montserrat"/>
                <a:cs typeface="Montserrat"/>
                <a:sym typeface="Montserrat"/>
              </a:rPr>
              <a:t>TWO SAMPLE T-TEST</a:t>
            </a:r>
            <a:endParaRPr b="0" i="0" sz="2100" u="none" cap="none" strike="noStrike">
              <a:solidFill>
                <a:srgbClr val="2DC5FA"/>
              </a:solidFill>
              <a:latin typeface="Montserrat"/>
              <a:ea typeface="Montserrat"/>
              <a:cs typeface="Montserrat"/>
              <a:sym typeface="Montserrat"/>
            </a:endParaRPr>
          </a:p>
        </p:txBody>
      </p:sp>
      <p:sp>
        <p:nvSpPr>
          <p:cNvPr id="236" name="Google Shape;236;ga0aef77d17_0_0"/>
          <p:cNvSpPr txBox="1"/>
          <p:nvPr/>
        </p:nvSpPr>
        <p:spPr>
          <a:xfrm>
            <a:off x="94250" y="436475"/>
            <a:ext cx="2062200" cy="218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500"/>
              <a:buFont typeface="Arial"/>
              <a:buNone/>
            </a:pPr>
            <a:r>
              <a:rPr b="1" i="0" lang="en" sz="500" u="none" cap="none" strike="noStrike">
                <a:solidFill>
                  <a:srgbClr val="B7B7B7"/>
                </a:solidFill>
                <a:latin typeface="Montserrat"/>
                <a:ea typeface="Montserrat"/>
                <a:cs typeface="Montserrat"/>
                <a:sym typeface="Montserrat"/>
              </a:rPr>
              <a:t>IRONHACK BOOTCAMP</a:t>
            </a:r>
            <a:endParaRPr b="1" i="0" sz="500" u="none" cap="none" strike="noStrike">
              <a:solidFill>
                <a:srgbClr val="B7B7B7"/>
              </a:solidFill>
              <a:latin typeface="Montserrat"/>
              <a:ea typeface="Montserrat"/>
              <a:cs typeface="Montserrat"/>
              <a:sym typeface="Montserrat"/>
            </a:endParaRPr>
          </a:p>
        </p:txBody>
      </p:sp>
      <p:sp>
        <p:nvSpPr>
          <p:cNvPr id="237" name="Google Shape;237;ga0aef77d17_0_0"/>
          <p:cNvSpPr txBox="1"/>
          <p:nvPr/>
        </p:nvSpPr>
        <p:spPr>
          <a:xfrm>
            <a:off x="707225" y="1521625"/>
            <a:ext cx="7758000" cy="29469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172B4D"/>
                </a:solidFill>
                <a:highlight>
                  <a:srgbClr val="FFFFFF"/>
                </a:highlight>
                <a:latin typeface="Roboto"/>
                <a:ea typeface="Roboto"/>
                <a:cs typeface="Roboto"/>
                <a:sym typeface="Roboto"/>
              </a:rPr>
              <a:t>What happens if we want to determine up to which extent the </a:t>
            </a:r>
            <a:r>
              <a:rPr b="1" i="0" lang="en" sz="1800" u="none" cap="none" strike="noStrike">
                <a:solidFill>
                  <a:srgbClr val="FF0000"/>
                </a:solidFill>
                <a:highlight>
                  <a:srgbClr val="FFFFFF"/>
                </a:highlight>
                <a:latin typeface="Roboto"/>
                <a:ea typeface="Roboto"/>
                <a:cs typeface="Roboto"/>
                <a:sym typeface="Roboto"/>
              </a:rPr>
              <a:t>sample means of two different populations are the same</a:t>
            </a:r>
            <a:r>
              <a:rPr b="0" i="0" lang="en" sz="1800" u="none" cap="none" strike="noStrike">
                <a:solidFill>
                  <a:srgbClr val="172B4D"/>
                </a:solidFill>
                <a:highlight>
                  <a:srgbClr val="FFFFFF"/>
                </a:highlight>
                <a:latin typeface="Roboto"/>
                <a:ea typeface="Roboto"/>
                <a:cs typeface="Roboto"/>
                <a:sym typeface="Roboto"/>
              </a:rPr>
              <a:t>?</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342900" lvl="0" marL="457200" marR="0" rtl="0" algn="l">
              <a:lnSpc>
                <a:spcPct val="115000"/>
              </a:lnSpc>
              <a:spcBef>
                <a:spcPts val="1800"/>
              </a:spcBef>
              <a:spcAft>
                <a:spcPts val="0"/>
              </a:spcAft>
              <a:buClr>
                <a:srgbClr val="172B4D"/>
              </a:buClr>
              <a:buSzPts val="1800"/>
              <a:buFont typeface="Roboto"/>
              <a:buChar char="●"/>
            </a:pPr>
            <a:r>
              <a:rPr b="0" i="0" lang="en" sz="1800" u="none" cap="none" strike="noStrike">
                <a:solidFill>
                  <a:srgbClr val="172B4D"/>
                </a:solidFill>
                <a:highlight>
                  <a:srgbClr val="FFFFFF"/>
                </a:highlight>
                <a:latin typeface="Roboto"/>
                <a:ea typeface="Roboto"/>
                <a:cs typeface="Roboto"/>
                <a:sym typeface="Roboto"/>
              </a:rPr>
              <a:t>Here instead of drawing an inference on </a:t>
            </a:r>
            <a:r>
              <a:rPr b="1" i="0" lang="en" sz="1800" u="none" cap="none" strike="noStrike">
                <a:solidFill>
                  <a:srgbClr val="172B4D"/>
                </a:solidFill>
                <a:highlight>
                  <a:srgbClr val="FFFFFF"/>
                </a:highlight>
                <a:latin typeface="Roboto"/>
                <a:ea typeface="Roboto"/>
                <a:cs typeface="Roboto"/>
                <a:sym typeface="Roboto"/>
              </a:rPr>
              <a:t>two populations</a:t>
            </a:r>
            <a:r>
              <a:rPr b="0" i="0" lang="en" sz="1800" u="none" cap="none" strike="noStrike">
                <a:solidFill>
                  <a:srgbClr val="172B4D"/>
                </a:solidFill>
                <a:highlight>
                  <a:srgbClr val="FFFFFF"/>
                </a:highlight>
                <a:latin typeface="Roboto"/>
                <a:ea typeface="Roboto"/>
                <a:cs typeface="Roboto"/>
                <a:sym typeface="Roboto"/>
              </a:rPr>
              <a:t> through its sample data, we try to </a:t>
            </a:r>
            <a:r>
              <a:rPr b="1" i="0" lang="en" sz="1800" u="none" cap="none" strike="noStrike">
                <a:solidFill>
                  <a:srgbClr val="FF0000"/>
                </a:solidFill>
                <a:highlight>
                  <a:srgbClr val="FFFFFF"/>
                </a:highlight>
                <a:latin typeface="Roboto"/>
                <a:ea typeface="Roboto"/>
                <a:cs typeface="Roboto"/>
                <a:sym typeface="Roboto"/>
              </a:rPr>
              <a:t>compare the means of two sample populations</a:t>
            </a:r>
            <a:r>
              <a:rPr b="0" i="0" lang="en" sz="1800" u="none" cap="none" strike="noStrike">
                <a:solidFill>
                  <a:srgbClr val="172B4D"/>
                </a:solidFill>
                <a:highlight>
                  <a:srgbClr val="FFFFFF"/>
                </a:highlight>
                <a:latin typeface="Roboto"/>
                <a:ea typeface="Roboto"/>
                <a:cs typeface="Roboto"/>
                <a:sym typeface="Roboto"/>
              </a:rPr>
              <a:t> from </a:t>
            </a:r>
            <a:r>
              <a:rPr b="1" i="0" lang="en" sz="1800" u="none" cap="none" strike="noStrike">
                <a:solidFill>
                  <a:srgbClr val="FF0000"/>
                </a:solidFill>
                <a:highlight>
                  <a:srgbClr val="FFFFFF"/>
                </a:highlight>
                <a:latin typeface="Roboto"/>
                <a:ea typeface="Roboto"/>
                <a:cs typeface="Roboto"/>
                <a:sym typeface="Roboto"/>
              </a:rPr>
              <a:t>which two different populations are drawn</a:t>
            </a:r>
            <a:r>
              <a:rPr b="0" i="0" lang="en" sz="1800" u="none" cap="none" strike="noStrike">
                <a:solidFill>
                  <a:srgbClr val="172B4D"/>
                </a:solidFill>
                <a:highlight>
                  <a:srgbClr val="FFFFFF"/>
                </a:highlight>
                <a:latin typeface="Roboto"/>
                <a:ea typeface="Roboto"/>
                <a:cs typeface="Roboto"/>
                <a:sym typeface="Roboto"/>
              </a:rPr>
              <a:t>. It helps us to test whether the population means of the two groups are equal or not.</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1" name="Shape 241"/>
        <p:cNvGrpSpPr/>
        <p:nvPr/>
      </p:nvGrpSpPr>
      <p:grpSpPr>
        <a:xfrm>
          <a:off x="0" y="0"/>
          <a:ext cx="0" cy="0"/>
          <a:chOff x="0" y="0"/>
          <a:chExt cx="0" cy="0"/>
        </a:xfrm>
      </p:grpSpPr>
      <p:sp>
        <p:nvSpPr>
          <p:cNvPr id="242" name="Google Shape;242;gd31e7bf505_0_15"/>
          <p:cNvSpPr txBox="1"/>
          <p:nvPr/>
        </p:nvSpPr>
        <p:spPr>
          <a:xfrm>
            <a:off x="585600" y="909400"/>
            <a:ext cx="8051100" cy="71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300"/>
              <a:buFont typeface="Arial"/>
              <a:buNone/>
            </a:pPr>
            <a:r>
              <a:rPr b="1" i="0" lang="en" sz="2100" u="none" cap="none" strike="noStrike">
                <a:solidFill>
                  <a:srgbClr val="2DC5FA"/>
                </a:solidFill>
                <a:latin typeface="Montserrat"/>
                <a:ea typeface="Montserrat"/>
                <a:cs typeface="Montserrat"/>
                <a:sym typeface="Montserrat"/>
              </a:rPr>
              <a:t>TWO SAMPLE T-TEST</a:t>
            </a:r>
            <a:endParaRPr b="0" i="0" sz="2100" u="none" cap="none" strike="noStrike">
              <a:solidFill>
                <a:srgbClr val="2DC5FA"/>
              </a:solidFill>
              <a:latin typeface="Montserrat"/>
              <a:ea typeface="Montserrat"/>
              <a:cs typeface="Montserrat"/>
              <a:sym typeface="Montserrat"/>
            </a:endParaRPr>
          </a:p>
        </p:txBody>
      </p:sp>
      <p:sp>
        <p:nvSpPr>
          <p:cNvPr id="243" name="Google Shape;243;gd31e7bf505_0_15"/>
          <p:cNvSpPr txBox="1"/>
          <p:nvPr/>
        </p:nvSpPr>
        <p:spPr>
          <a:xfrm>
            <a:off x="94250" y="436475"/>
            <a:ext cx="2062200" cy="218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500"/>
              <a:buFont typeface="Arial"/>
              <a:buNone/>
            </a:pPr>
            <a:r>
              <a:rPr b="1" i="0" lang="en" sz="500" u="none" cap="none" strike="noStrike">
                <a:solidFill>
                  <a:srgbClr val="B7B7B7"/>
                </a:solidFill>
                <a:latin typeface="Montserrat"/>
                <a:ea typeface="Montserrat"/>
                <a:cs typeface="Montserrat"/>
                <a:sym typeface="Montserrat"/>
              </a:rPr>
              <a:t>IRONHACK BOOTCAMP</a:t>
            </a:r>
            <a:endParaRPr b="1" i="0" sz="500" u="none" cap="none" strike="noStrike">
              <a:solidFill>
                <a:srgbClr val="B7B7B7"/>
              </a:solidFill>
              <a:latin typeface="Montserrat"/>
              <a:ea typeface="Montserrat"/>
              <a:cs typeface="Montserrat"/>
              <a:sym typeface="Montserrat"/>
            </a:endParaRPr>
          </a:p>
        </p:txBody>
      </p:sp>
      <p:sp>
        <p:nvSpPr>
          <p:cNvPr id="244" name="Google Shape;244;gd31e7bf505_0_15"/>
          <p:cNvSpPr txBox="1"/>
          <p:nvPr/>
        </p:nvSpPr>
        <p:spPr>
          <a:xfrm>
            <a:off x="707225" y="1521625"/>
            <a:ext cx="7758000" cy="29469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15000"/>
              </a:lnSpc>
              <a:spcBef>
                <a:spcPts val="1800"/>
              </a:spcBef>
              <a:spcAft>
                <a:spcPts val="0"/>
              </a:spcAft>
              <a:buClr>
                <a:srgbClr val="172B4D"/>
              </a:buClr>
              <a:buSzPts val="1800"/>
              <a:buFont typeface="Roboto"/>
              <a:buChar char="●"/>
            </a:pPr>
            <a:r>
              <a:rPr b="0" i="0" lang="en" sz="1800" u="none" cap="none" strike="noStrike">
                <a:solidFill>
                  <a:srgbClr val="172B4D"/>
                </a:solidFill>
                <a:highlight>
                  <a:srgbClr val="FFFFFF"/>
                </a:highlight>
                <a:latin typeface="Roboto"/>
                <a:ea typeface="Roboto"/>
                <a:cs typeface="Roboto"/>
                <a:sym typeface="Roboto"/>
              </a:rPr>
              <a:t>Two samples, two populations.</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p:txBody>
      </p:sp>
      <p:sp>
        <p:nvSpPr>
          <p:cNvPr id="245" name="Google Shape;245;gd31e7bf505_0_15"/>
          <p:cNvSpPr/>
          <p:nvPr/>
        </p:nvSpPr>
        <p:spPr>
          <a:xfrm>
            <a:off x="4019900" y="2705000"/>
            <a:ext cx="1877700" cy="1837800"/>
          </a:xfrm>
          <a:prstGeom prst="ellipse">
            <a:avLst/>
          </a:prstGeom>
          <a:solidFill>
            <a:srgbClr val="E06666"/>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gd31e7bf505_0_15"/>
          <p:cNvSpPr/>
          <p:nvPr/>
        </p:nvSpPr>
        <p:spPr>
          <a:xfrm>
            <a:off x="6610700" y="2705000"/>
            <a:ext cx="1877700" cy="1837800"/>
          </a:xfrm>
          <a:prstGeom prst="ellipse">
            <a:avLst/>
          </a:prstGeom>
          <a:solidFill>
            <a:srgbClr val="93C47D"/>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gd31e7bf505_0_15"/>
          <p:cNvSpPr/>
          <p:nvPr/>
        </p:nvSpPr>
        <p:spPr>
          <a:xfrm>
            <a:off x="4482675" y="3144500"/>
            <a:ext cx="304200" cy="304200"/>
          </a:xfrm>
          <a:prstGeom prst="ellipse">
            <a:avLst/>
          </a:prstGeom>
          <a:solidFill>
            <a:srgbClr val="FF9900"/>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gd31e7bf505_0_15"/>
          <p:cNvSpPr/>
          <p:nvPr/>
        </p:nvSpPr>
        <p:spPr>
          <a:xfrm>
            <a:off x="901275" y="3525500"/>
            <a:ext cx="304200" cy="304200"/>
          </a:xfrm>
          <a:prstGeom prst="ellipse">
            <a:avLst/>
          </a:prstGeom>
          <a:solidFill>
            <a:srgbClr val="274E1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gd31e7bf505_0_15"/>
          <p:cNvSpPr/>
          <p:nvPr/>
        </p:nvSpPr>
        <p:spPr>
          <a:xfrm>
            <a:off x="901275" y="2687300"/>
            <a:ext cx="304200" cy="304200"/>
          </a:xfrm>
          <a:prstGeom prst="ellipse">
            <a:avLst/>
          </a:prstGeom>
          <a:solidFill>
            <a:srgbClr val="FF9900"/>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gd31e7bf505_0_15"/>
          <p:cNvSpPr/>
          <p:nvPr/>
        </p:nvSpPr>
        <p:spPr>
          <a:xfrm>
            <a:off x="6997275" y="3220700"/>
            <a:ext cx="304200" cy="304200"/>
          </a:xfrm>
          <a:prstGeom prst="ellipse">
            <a:avLst/>
          </a:prstGeom>
          <a:solidFill>
            <a:srgbClr val="274E1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gd31e7bf505_0_15"/>
          <p:cNvSpPr txBox="1"/>
          <p:nvPr/>
        </p:nvSpPr>
        <p:spPr>
          <a:xfrm>
            <a:off x="4155500" y="2182500"/>
            <a:ext cx="16659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Population A</a:t>
            </a:r>
            <a:endParaRPr b="1" i="0" sz="1400" u="none" cap="none" strike="noStrike">
              <a:solidFill>
                <a:srgbClr val="000000"/>
              </a:solidFill>
              <a:latin typeface="Arial"/>
              <a:ea typeface="Arial"/>
              <a:cs typeface="Arial"/>
              <a:sym typeface="Arial"/>
            </a:endParaRPr>
          </a:p>
        </p:txBody>
      </p:sp>
      <p:sp>
        <p:nvSpPr>
          <p:cNvPr id="252" name="Google Shape;252;gd31e7bf505_0_15"/>
          <p:cNvSpPr txBox="1"/>
          <p:nvPr/>
        </p:nvSpPr>
        <p:spPr>
          <a:xfrm>
            <a:off x="6672000" y="2204600"/>
            <a:ext cx="16659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Population B</a:t>
            </a:r>
            <a:endParaRPr b="1" i="0" sz="1400" u="none" cap="none" strike="noStrike">
              <a:solidFill>
                <a:srgbClr val="000000"/>
              </a:solidFill>
              <a:latin typeface="Arial"/>
              <a:ea typeface="Arial"/>
              <a:cs typeface="Arial"/>
              <a:sym typeface="Arial"/>
            </a:endParaRPr>
          </a:p>
        </p:txBody>
      </p:sp>
      <p:sp>
        <p:nvSpPr>
          <p:cNvPr id="253" name="Google Shape;253;gd31e7bf505_0_15"/>
          <p:cNvSpPr txBox="1"/>
          <p:nvPr/>
        </p:nvSpPr>
        <p:spPr>
          <a:xfrm>
            <a:off x="1183700" y="2639700"/>
            <a:ext cx="16659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Sample from A</a:t>
            </a:r>
            <a:endParaRPr b="1" i="0" sz="1400" u="none" cap="none" strike="noStrike">
              <a:solidFill>
                <a:srgbClr val="000000"/>
              </a:solidFill>
              <a:latin typeface="Arial"/>
              <a:ea typeface="Arial"/>
              <a:cs typeface="Arial"/>
              <a:sym typeface="Arial"/>
            </a:endParaRPr>
          </a:p>
        </p:txBody>
      </p:sp>
      <p:sp>
        <p:nvSpPr>
          <p:cNvPr id="254" name="Google Shape;254;gd31e7bf505_0_15"/>
          <p:cNvSpPr txBox="1"/>
          <p:nvPr/>
        </p:nvSpPr>
        <p:spPr>
          <a:xfrm>
            <a:off x="1183700" y="3477900"/>
            <a:ext cx="16659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Sample from B</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8" name="Shape 258"/>
        <p:cNvGrpSpPr/>
        <p:nvPr/>
      </p:nvGrpSpPr>
      <p:grpSpPr>
        <a:xfrm>
          <a:off x="0" y="0"/>
          <a:ext cx="0" cy="0"/>
          <a:chOff x="0" y="0"/>
          <a:chExt cx="0" cy="0"/>
        </a:xfrm>
      </p:grpSpPr>
      <p:sp>
        <p:nvSpPr>
          <p:cNvPr id="259" name="Google Shape;259;gd31e7bf505_0_9"/>
          <p:cNvSpPr txBox="1"/>
          <p:nvPr/>
        </p:nvSpPr>
        <p:spPr>
          <a:xfrm>
            <a:off x="585600" y="909400"/>
            <a:ext cx="8051100" cy="71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300"/>
              <a:buFont typeface="Arial"/>
              <a:buNone/>
            </a:pPr>
            <a:r>
              <a:rPr b="1" i="0" lang="en" sz="2100" u="none" cap="none" strike="noStrike">
                <a:solidFill>
                  <a:srgbClr val="2DC5FA"/>
                </a:solidFill>
                <a:latin typeface="Montserrat"/>
                <a:ea typeface="Montserrat"/>
                <a:cs typeface="Montserrat"/>
                <a:sym typeface="Montserrat"/>
              </a:rPr>
              <a:t>TWO SAMPLE T-TEST</a:t>
            </a:r>
            <a:endParaRPr b="0" i="0" sz="2100" u="none" cap="none" strike="noStrike">
              <a:solidFill>
                <a:srgbClr val="2DC5FA"/>
              </a:solidFill>
              <a:latin typeface="Montserrat"/>
              <a:ea typeface="Montserrat"/>
              <a:cs typeface="Montserrat"/>
              <a:sym typeface="Montserrat"/>
            </a:endParaRPr>
          </a:p>
        </p:txBody>
      </p:sp>
      <p:sp>
        <p:nvSpPr>
          <p:cNvPr id="260" name="Google Shape;260;gd31e7bf505_0_9"/>
          <p:cNvSpPr txBox="1"/>
          <p:nvPr/>
        </p:nvSpPr>
        <p:spPr>
          <a:xfrm>
            <a:off x="94250" y="436475"/>
            <a:ext cx="2062200" cy="218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500"/>
              <a:buFont typeface="Arial"/>
              <a:buNone/>
            </a:pPr>
            <a:r>
              <a:rPr b="1" i="0" lang="en" sz="500" u="none" cap="none" strike="noStrike">
                <a:solidFill>
                  <a:srgbClr val="B7B7B7"/>
                </a:solidFill>
                <a:latin typeface="Montserrat"/>
                <a:ea typeface="Montserrat"/>
                <a:cs typeface="Montserrat"/>
                <a:sym typeface="Montserrat"/>
              </a:rPr>
              <a:t>IRONHACK BOOTCAMP</a:t>
            </a:r>
            <a:endParaRPr b="1" i="0" sz="500" u="none" cap="none" strike="noStrike">
              <a:solidFill>
                <a:srgbClr val="B7B7B7"/>
              </a:solidFill>
              <a:latin typeface="Montserrat"/>
              <a:ea typeface="Montserrat"/>
              <a:cs typeface="Montserrat"/>
              <a:sym typeface="Montserrat"/>
            </a:endParaRPr>
          </a:p>
        </p:txBody>
      </p:sp>
      <p:sp>
        <p:nvSpPr>
          <p:cNvPr id="261" name="Google Shape;261;gd31e7bf505_0_9"/>
          <p:cNvSpPr txBox="1"/>
          <p:nvPr/>
        </p:nvSpPr>
        <p:spPr>
          <a:xfrm>
            <a:off x="707225" y="1521625"/>
            <a:ext cx="7758000" cy="29469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172B4D"/>
                </a:solidFill>
                <a:highlight>
                  <a:srgbClr val="FFFFFF"/>
                </a:highlight>
                <a:latin typeface="Roboto"/>
                <a:ea typeface="Roboto"/>
                <a:cs typeface="Roboto"/>
                <a:sym typeface="Roboto"/>
              </a:rPr>
              <a:t>What happens if we want to determine up to which extent the means of </a:t>
            </a:r>
            <a:r>
              <a:rPr b="1" i="0" lang="en" sz="1800" u="none" cap="none" strike="noStrike">
                <a:solidFill>
                  <a:srgbClr val="FF0000"/>
                </a:solidFill>
                <a:highlight>
                  <a:srgbClr val="FFFFFF"/>
                </a:highlight>
                <a:latin typeface="Roboto"/>
                <a:ea typeface="Roboto"/>
                <a:cs typeface="Roboto"/>
                <a:sym typeface="Roboto"/>
              </a:rPr>
              <a:t>two sample populations are the same</a:t>
            </a:r>
            <a:r>
              <a:rPr b="0" i="0" lang="en" sz="1800" u="none" cap="none" strike="noStrike">
                <a:solidFill>
                  <a:srgbClr val="172B4D"/>
                </a:solidFill>
                <a:highlight>
                  <a:srgbClr val="FFFFFF"/>
                </a:highlight>
                <a:latin typeface="Roboto"/>
                <a:ea typeface="Roboto"/>
                <a:cs typeface="Roboto"/>
                <a:sym typeface="Roboto"/>
              </a:rPr>
              <a:t>? </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15000"/>
              </a:lnSpc>
              <a:spcBef>
                <a:spcPts val="180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342900" lvl="0" marL="457200" marR="0" rtl="0" algn="l">
              <a:lnSpc>
                <a:spcPct val="115000"/>
              </a:lnSpc>
              <a:spcBef>
                <a:spcPts val="1800"/>
              </a:spcBef>
              <a:spcAft>
                <a:spcPts val="0"/>
              </a:spcAft>
              <a:buClr>
                <a:srgbClr val="172B4D"/>
              </a:buClr>
              <a:buSzPts val="1800"/>
              <a:buFont typeface="Roboto"/>
              <a:buChar char="●"/>
            </a:pPr>
            <a:r>
              <a:rPr b="0" i="0" lang="en" sz="1800" u="none" cap="none" strike="noStrike">
                <a:solidFill>
                  <a:srgbClr val="172B4D"/>
                </a:solidFill>
                <a:highlight>
                  <a:srgbClr val="FFFFFF"/>
                </a:highlight>
                <a:latin typeface="Roboto"/>
                <a:ea typeface="Roboto"/>
                <a:cs typeface="Roboto"/>
                <a:sym typeface="Roboto"/>
              </a:rPr>
              <a:t>Here instead of drawing an inference on </a:t>
            </a:r>
            <a:r>
              <a:rPr b="1" i="0" lang="en" sz="1800" u="none" cap="none" strike="noStrike">
                <a:solidFill>
                  <a:srgbClr val="172B4D"/>
                </a:solidFill>
                <a:highlight>
                  <a:srgbClr val="FFFFFF"/>
                </a:highlight>
                <a:latin typeface="Roboto"/>
                <a:ea typeface="Roboto"/>
                <a:cs typeface="Roboto"/>
                <a:sym typeface="Roboto"/>
              </a:rPr>
              <a:t>one population</a:t>
            </a:r>
            <a:r>
              <a:rPr b="0" i="0" lang="en" sz="1800" u="none" cap="none" strike="noStrike">
                <a:solidFill>
                  <a:srgbClr val="172B4D"/>
                </a:solidFill>
                <a:highlight>
                  <a:srgbClr val="FFFFFF"/>
                </a:highlight>
                <a:latin typeface="Roboto"/>
                <a:ea typeface="Roboto"/>
                <a:cs typeface="Roboto"/>
                <a:sym typeface="Roboto"/>
              </a:rPr>
              <a:t> through its sample data, we try to </a:t>
            </a:r>
            <a:r>
              <a:rPr b="1" i="0" lang="en" sz="1800" u="none" cap="none" strike="noStrike">
                <a:solidFill>
                  <a:srgbClr val="FF0000"/>
                </a:solidFill>
                <a:highlight>
                  <a:srgbClr val="FFFFFF"/>
                </a:highlight>
                <a:latin typeface="Roboto"/>
                <a:ea typeface="Roboto"/>
                <a:cs typeface="Roboto"/>
                <a:sym typeface="Roboto"/>
              </a:rPr>
              <a:t>compare the means of two sample populations</a:t>
            </a:r>
            <a:r>
              <a:rPr b="0" i="0" lang="en" sz="1800" u="none" cap="none" strike="noStrike">
                <a:solidFill>
                  <a:srgbClr val="172B4D"/>
                </a:solidFill>
                <a:highlight>
                  <a:srgbClr val="FFFFFF"/>
                </a:highlight>
                <a:latin typeface="Roboto"/>
                <a:ea typeface="Roboto"/>
                <a:cs typeface="Roboto"/>
                <a:sym typeface="Roboto"/>
              </a:rPr>
              <a:t> from </a:t>
            </a:r>
            <a:r>
              <a:rPr b="1" i="0" lang="en" sz="1800" u="none" cap="none" strike="noStrike">
                <a:solidFill>
                  <a:srgbClr val="FF0000"/>
                </a:solidFill>
                <a:highlight>
                  <a:srgbClr val="FFFFFF"/>
                </a:highlight>
                <a:latin typeface="Roboto"/>
                <a:ea typeface="Roboto"/>
                <a:cs typeface="Roboto"/>
                <a:sym typeface="Roboto"/>
              </a:rPr>
              <a:t>which two different sample sets are drawn</a:t>
            </a:r>
            <a:r>
              <a:rPr b="0" i="0" lang="en" sz="1800" u="none" cap="none" strike="noStrike">
                <a:solidFill>
                  <a:srgbClr val="172B4D"/>
                </a:solidFill>
                <a:highlight>
                  <a:srgbClr val="FFFFFF"/>
                </a:highlight>
                <a:latin typeface="Roboto"/>
                <a:ea typeface="Roboto"/>
                <a:cs typeface="Roboto"/>
                <a:sym typeface="Roboto"/>
              </a:rPr>
              <a:t>. It helps us to test whether the population means of the two groups are equal or not.</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p:txBody>
      </p:sp>
      <p:pic>
        <p:nvPicPr>
          <p:cNvPr id="262" name="Google Shape;262;gd31e7bf505_0_9"/>
          <p:cNvPicPr preferRelativeResize="0"/>
          <p:nvPr/>
        </p:nvPicPr>
        <p:blipFill rotWithShape="1">
          <a:blip r:embed="rId4">
            <a:alphaModFix/>
          </a:blip>
          <a:srcRect b="0" l="0" r="0" t="0"/>
          <a:stretch/>
        </p:blipFill>
        <p:spPr>
          <a:xfrm>
            <a:off x="3273400" y="2452706"/>
            <a:ext cx="3315125" cy="291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6" name="Shape 266"/>
        <p:cNvGrpSpPr/>
        <p:nvPr/>
      </p:nvGrpSpPr>
      <p:grpSpPr>
        <a:xfrm>
          <a:off x="0" y="0"/>
          <a:ext cx="0" cy="0"/>
          <a:chOff x="0" y="0"/>
          <a:chExt cx="0" cy="0"/>
        </a:xfrm>
      </p:grpSpPr>
      <p:sp>
        <p:nvSpPr>
          <p:cNvPr id="267" name="Google Shape;267;gab71fbad12_0_1"/>
          <p:cNvSpPr txBox="1"/>
          <p:nvPr/>
        </p:nvSpPr>
        <p:spPr>
          <a:xfrm>
            <a:off x="585600" y="909400"/>
            <a:ext cx="8051100" cy="71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300"/>
              <a:buFont typeface="Arial"/>
              <a:buNone/>
            </a:pPr>
            <a:r>
              <a:rPr b="1" i="0" lang="en" sz="2100" u="none" cap="none" strike="noStrike">
                <a:solidFill>
                  <a:srgbClr val="2DC5FA"/>
                </a:solidFill>
                <a:latin typeface="Montserrat"/>
                <a:ea typeface="Montserrat"/>
                <a:cs typeface="Montserrat"/>
                <a:sym typeface="Montserrat"/>
              </a:rPr>
              <a:t>TWO SAMPLE T-TEST</a:t>
            </a:r>
            <a:endParaRPr b="0" i="0" sz="2100" u="none" cap="none" strike="noStrike">
              <a:solidFill>
                <a:srgbClr val="2DC5FA"/>
              </a:solidFill>
              <a:latin typeface="Montserrat"/>
              <a:ea typeface="Montserrat"/>
              <a:cs typeface="Montserrat"/>
              <a:sym typeface="Montserrat"/>
            </a:endParaRPr>
          </a:p>
        </p:txBody>
      </p:sp>
      <p:sp>
        <p:nvSpPr>
          <p:cNvPr id="268" name="Google Shape;268;gab71fbad12_0_1"/>
          <p:cNvSpPr txBox="1"/>
          <p:nvPr/>
        </p:nvSpPr>
        <p:spPr>
          <a:xfrm>
            <a:off x="94250" y="436475"/>
            <a:ext cx="2062200" cy="218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500"/>
              <a:buFont typeface="Arial"/>
              <a:buNone/>
            </a:pPr>
            <a:r>
              <a:rPr b="1" i="0" lang="en" sz="500" u="none" cap="none" strike="noStrike">
                <a:solidFill>
                  <a:srgbClr val="B7B7B7"/>
                </a:solidFill>
                <a:latin typeface="Montserrat"/>
                <a:ea typeface="Montserrat"/>
                <a:cs typeface="Montserrat"/>
                <a:sym typeface="Montserrat"/>
              </a:rPr>
              <a:t>IRONHACK BOOTCAMP</a:t>
            </a:r>
            <a:endParaRPr b="1" i="0" sz="500" u="none" cap="none" strike="noStrike">
              <a:solidFill>
                <a:srgbClr val="B7B7B7"/>
              </a:solidFill>
              <a:latin typeface="Montserrat"/>
              <a:ea typeface="Montserrat"/>
              <a:cs typeface="Montserrat"/>
              <a:sym typeface="Montserrat"/>
            </a:endParaRPr>
          </a:p>
        </p:txBody>
      </p:sp>
      <p:sp>
        <p:nvSpPr>
          <p:cNvPr id="269" name="Google Shape;269;gab71fbad12_0_1"/>
          <p:cNvSpPr txBox="1"/>
          <p:nvPr/>
        </p:nvSpPr>
        <p:spPr>
          <a:xfrm>
            <a:off x="707225" y="1521625"/>
            <a:ext cx="7758000" cy="29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800"/>
              </a:spcBef>
              <a:spcAft>
                <a:spcPts val="0"/>
              </a:spcAft>
              <a:buClr>
                <a:schemeClr val="dk1"/>
              </a:buClr>
              <a:buSzPts val="1100"/>
              <a:buFont typeface="Arial"/>
              <a:buNone/>
            </a:pPr>
            <a:r>
              <a:rPr b="0" i="0" lang="en" sz="1650" u="none" cap="none" strike="noStrike">
                <a:solidFill>
                  <a:srgbClr val="172B4D"/>
                </a:solidFill>
                <a:highlight>
                  <a:srgbClr val="FFFFFF"/>
                </a:highlight>
                <a:latin typeface="Roboto"/>
                <a:ea typeface="Roboto"/>
                <a:cs typeface="Roboto"/>
                <a:sym typeface="Roboto"/>
              </a:rPr>
              <a:t>Some of the assumptions on the data before we can use this test are:</a:t>
            </a:r>
            <a:endParaRPr b="0" i="0" sz="1650" u="none" cap="none" strike="noStrike">
              <a:solidFill>
                <a:srgbClr val="172B4D"/>
              </a:solidFill>
              <a:highlight>
                <a:srgbClr val="FFFFFF"/>
              </a:highlight>
              <a:latin typeface="Roboto"/>
              <a:ea typeface="Roboto"/>
              <a:cs typeface="Roboto"/>
              <a:sym typeface="Roboto"/>
            </a:endParaRPr>
          </a:p>
          <a:p>
            <a:pPr indent="-333375" lvl="0" marL="457200" marR="0" rtl="0" algn="l">
              <a:lnSpc>
                <a:spcPct val="115000"/>
              </a:lnSpc>
              <a:spcBef>
                <a:spcPts val="0"/>
              </a:spcBef>
              <a:spcAft>
                <a:spcPts val="0"/>
              </a:spcAft>
              <a:buClr>
                <a:srgbClr val="172B4D"/>
              </a:buClr>
              <a:buSzPts val="1650"/>
              <a:buFont typeface="Roboto"/>
              <a:buChar char="●"/>
            </a:pPr>
            <a:r>
              <a:rPr b="0" i="0" lang="en" sz="1650" u="none" cap="none" strike="noStrike">
                <a:solidFill>
                  <a:srgbClr val="172B4D"/>
                </a:solidFill>
                <a:highlight>
                  <a:srgbClr val="FFFFFF"/>
                </a:highlight>
                <a:latin typeface="Roboto"/>
                <a:ea typeface="Roboto"/>
                <a:cs typeface="Roboto"/>
                <a:sym typeface="Roboto"/>
              </a:rPr>
              <a:t>Populations from which the samples are drawn is assumed to be </a:t>
            </a:r>
            <a:r>
              <a:rPr b="1" i="0" lang="en" sz="1650" u="none" cap="none" strike="noStrike">
                <a:solidFill>
                  <a:srgbClr val="172B4D"/>
                </a:solidFill>
                <a:highlight>
                  <a:srgbClr val="FFFFFF"/>
                </a:highlight>
                <a:latin typeface="Roboto"/>
                <a:ea typeface="Roboto"/>
                <a:cs typeface="Roboto"/>
                <a:sym typeface="Roboto"/>
              </a:rPr>
              <a:t>normally distributed</a:t>
            </a:r>
            <a:endParaRPr b="1" i="0" sz="1650" u="none" cap="none" strike="noStrike">
              <a:solidFill>
                <a:srgbClr val="172B4D"/>
              </a:solidFill>
              <a:highlight>
                <a:srgbClr val="FFFFFF"/>
              </a:highlight>
              <a:latin typeface="Roboto"/>
              <a:ea typeface="Roboto"/>
              <a:cs typeface="Roboto"/>
              <a:sym typeface="Roboto"/>
            </a:endParaRPr>
          </a:p>
          <a:p>
            <a:pPr indent="-333375" lvl="0" marL="457200" marR="0" rtl="0" algn="l">
              <a:lnSpc>
                <a:spcPct val="115000"/>
              </a:lnSpc>
              <a:spcBef>
                <a:spcPts val="0"/>
              </a:spcBef>
              <a:spcAft>
                <a:spcPts val="0"/>
              </a:spcAft>
              <a:buClr>
                <a:srgbClr val="172B4D"/>
              </a:buClr>
              <a:buSzPts val="1650"/>
              <a:buFont typeface="Roboto"/>
              <a:buChar char="●"/>
            </a:pPr>
            <a:r>
              <a:rPr b="0" i="0" lang="en" sz="1650" u="none" cap="none" strike="noStrike">
                <a:solidFill>
                  <a:srgbClr val="172B4D"/>
                </a:solidFill>
                <a:highlight>
                  <a:srgbClr val="FFFFFF"/>
                </a:highlight>
                <a:latin typeface="Roboto"/>
                <a:ea typeface="Roboto"/>
                <a:cs typeface="Roboto"/>
                <a:sym typeface="Roboto"/>
              </a:rPr>
              <a:t>Sample data has continuous values and not discrete</a:t>
            </a:r>
            <a:endParaRPr b="0" i="0" sz="1650" u="none" cap="none" strike="noStrike">
              <a:solidFill>
                <a:srgbClr val="172B4D"/>
              </a:solidFill>
              <a:highlight>
                <a:srgbClr val="FFFFFF"/>
              </a:highlight>
              <a:latin typeface="Roboto"/>
              <a:ea typeface="Roboto"/>
              <a:cs typeface="Roboto"/>
              <a:sym typeface="Roboto"/>
            </a:endParaRPr>
          </a:p>
          <a:p>
            <a:pPr indent="-333375" lvl="0" marL="457200" marR="0" rtl="0" algn="l">
              <a:lnSpc>
                <a:spcPct val="115000"/>
              </a:lnSpc>
              <a:spcBef>
                <a:spcPts val="0"/>
              </a:spcBef>
              <a:spcAft>
                <a:spcPts val="0"/>
              </a:spcAft>
              <a:buClr>
                <a:srgbClr val="172B4D"/>
              </a:buClr>
              <a:buSzPts val="1650"/>
              <a:buFont typeface="Roboto"/>
              <a:buChar char="●"/>
            </a:pPr>
            <a:r>
              <a:rPr b="1" i="0" lang="en" sz="1650" u="none" cap="none" strike="noStrike">
                <a:solidFill>
                  <a:srgbClr val="172B4D"/>
                </a:solidFill>
                <a:highlight>
                  <a:srgbClr val="FFFFFF"/>
                </a:highlight>
                <a:latin typeface="Roboto"/>
                <a:ea typeface="Roboto"/>
                <a:cs typeface="Roboto"/>
                <a:sym typeface="Roboto"/>
              </a:rPr>
              <a:t>Random sample</a:t>
            </a:r>
            <a:r>
              <a:rPr b="0" i="0" lang="en" sz="1650" u="none" cap="none" strike="noStrike">
                <a:solidFill>
                  <a:srgbClr val="172B4D"/>
                </a:solidFill>
                <a:highlight>
                  <a:srgbClr val="FFFFFF"/>
                </a:highlight>
                <a:latin typeface="Roboto"/>
                <a:ea typeface="Roboto"/>
                <a:cs typeface="Roboto"/>
                <a:sym typeface="Roboto"/>
              </a:rPr>
              <a:t>s must be drawn from the populations</a:t>
            </a:r>
            <a:endParaRPr b="0" i="0" sz="1650" u="none" cap="none" strike="noStrike">
              <a:solidFill>
                <a:srgbClr val="172B4D"/>
              </a:solidFill>
              <a:highlight>
                <a:srgbClr val="FFFFFF"/>
              </a:highlight>
              <a:latin typeface="Roboto"/>
              <a:ea typeface="Roboto"/>
              <a:cs typeface="Roboto"/>
              <a:sym typeface="Roboto"/>
            </a:endParaRPr>
          </a:p>
          <a:p>
            <a:pPr indent="-333375" lvl="0" marL="457200" marR="0" rtl="0" algn="l">
              <a:lnSpc>
                <a:spcPct val="115000"/>
              </a:lnSpc>
              <a:spcBef>
                <a:spcPts val="0"/>
              </a:spcBef>
              <a:spcAft>
                <a:spcPts val="0"/>
              </a:spcAft>
              <a:buClr>
                <a:srgbClr val="172B4D"/>
              </a:buClr>
              <a:buSzPts val="1650"/>
              <a:buFont typeface="Roboto"/>
              <a:buChar char="●"/>
            </a:pPr>
            <a:r>
              <a:rPr b="0" i="0" lang="en" sz="1650" u="none" cap="none" strike="noStrike">
                <a:solidFill>
                  <a:srgbClr val="172B4D"/>
                </a:solidFill>
                <a:highlight>
                  <a:srgbClr val="FFFFFF"/>
                </a:highlight>
                <a:latin typeface="Roboto"/>
                <a:ea typeface="Roboto"/>
                <a:cs typeface="Roboto"/>
                <a:sym typeface="Roboto"/>
              </a:rPr>
              <a:t>Data in </a:t>
            </a:r>
            <a:r>
              <a:rPr b="1" i="0" lang="en" sz="1650" u="none" cap="none" strike="noStrike">
                <a:solidFill>
                  <a:srgbClr val="FF0000"/>
                </a:solidFill>
                <a:highlight>
                  <a:srgbClr val="FFFFFF"/>
                </a:highlight>
                <a:latin typeface="Roboto"/>
                <a:ea typeface="Roboto"/>
                <a:cs typeface="Roboto"/>
                <a:sym typeface="Roboto"/>
              </a:rPr>
              <a:t>the two samples must be independent of each other</a:t>
            </a:r>
            <a:endParaRPr b="1" i="0" sz="1650" u="none" cap="none" strike="noStrike">
              <a:solidFill>
                <a:srgbClr val="FF0000"/>
              </a:solidFill>
              <a:highlight>
                <a:srgbClr val="FFFFFF"/>
              </a:highlight>
              <a:latin typeface="Roboto"/>
              <a:ea typeface="Roboto"/>
              <a:cs typeface="Roboto"/>
              <a:sym typeface="Roboto"/>
            </a:endParaRPr>
          </a:p>
          <a:p>
            <a:pPr indent="0" lvl="0" marL="0" marR="0" rtl="0" algn="l">
              <a:lnSpc>
                <a:spcPct val="115000"/>
              </a:lnSpc>
              <a:spcBef>
                <a:spcPts val="180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3" name="Shape 273"/>
        <p:cNvGrpSpPr/>
        <p:nvPr/>
      </p:nvGrpSpPr>
      <p:grpSpPr>
        <a:xfrm>
          <a:off x="0" y="0"/>
          <a:ext cx="0" cy="0"/>
          <a:chOff x="0" y="0"/>
          <a:chExt cx="0" cy="0"/>
        </a:xfrm>
      </p:grpSpPr>
      <p:sp>
        <p:nvSpPr>
          <p:cNvPr id="274" name="Google Shape;274;gd2162c7c33_0_0"/>
          <p:cNvSpPr txBox="1"/>
          <p:nvPr/>
        </p:nvSpPr>
        <p:spPr>
          <a:xfrm>
            <a:off x="585600" y="909400"/>
            <a:ext cx="8051100" cy="71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300"/>
              <a:buFont typeface="Arial"/>
              <a:buNone/>
            </a:pPr>
            <a:r>
              <a:rPr b="1" i="0" lang="en" sz="2100" u="none" cap="none" strike="noStrike">
                <a:solidFill>
                  <a:srgbClr val="2DC5FA"/>
                </a:solidFill>
                <a:latin typeface="Montserrat"/>
                <a:ea typeface="Montserrat"/>
                <a:cs typeface="Montserrat"/>
                <a:sym typeface="Montserrat"/>
              </a:rPr>
              <a:t>TWO SAMPLE T-TEST: DOING THE CALCULATIONS</a:t>
            </a:r>
            <a:endParaRPr b="0" i="0" sz="2100" u="none" cap="none" strike="noStrike">
              <a:solidFill>
                <a:srgbClr val="2DC5FA"/>
              </a:solidFill>
              <a:latin typeface="Montserrat"/>
              <a:ea typeface="Montserrat"/>
              <a:cs typeface="Montserrat"/>
              <a:sym typeface="Montserrat"/>
            </a:endParaRPr>
          </a:p>
        </p:txBody>
      </p:sp>
      <p:sp>
        <p:nvSpPr>
          <p:cNvPr id="275" name="Google Shape;275;gd2162c7c33_0_0"/>
          <p:cNvSpPr txBox="1"/>
          <p:nvPr/>
        </p:nvSpPr>
        <p:spPr>
          <a:xfrm>
            <a:off x="94250" y="436475"/>
            <a:ext cx="2062200" cy="218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500"/>
              <a:buFont typeface="Arial"/>
              <a:buNone/>
            </a:pPr>
            <a:r>
              <a:rPr b="1" i="0" lang="en" sz="500" u="none" cap="none" strike="noStrike">
                <a:solidFill>
                  <a:srgbClr val="B7B7B7"/>
                </a:solidFill>
                <a:latin typeface="Montserrat"/>
                <a:ea typeface="Montserrat"/>
                <a:cs typeface="Montserrat"/>
                <a:sym typeface="Montserrat"/>
              </a:rPr>
              <a:t>IRONHACK BOOTCAMP</a:t>
            </a:r>
            <a:endParaRPr b="1" i="0" sz="500" u="none" cap="none" strike="noStrike">
              <a:solidFill>
                <a:srgbClr val="B7B7B7"/>
              </a:solidFill>
              <a:latin typeface="Montserrat"/>
              <a:ea typeface="Montserrat"/>
              <a:cs typeface="Montserrat"/>
              <a:sym typeface="Montserrat"/>
            </a:endParaRPr>
          </a:p>
        </p:txBody>
      </p:sp>
      <p:sp>
        <p:nvSpPr>
          <p:cNvPr id="276" name="Google Shape;276;gd2162c7c33_0_0"/>
          <p:cNvSpPr txBox="1"/>
          <p:nvPr/>
        </p:nvSpPr>
        <p:spPr>
          <a:xfrm>
            <a:off x="707225" y="1521625"/>
            <a:ext cx="7758000" cy="29469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15000"/>
              </a:lnSpc>
              <a:spcBef>
                <a:spcPts val="1800"/>
              </a:spcBef>
              <a:spcAft>
                <a:spcPts val="0"/>
              </a:spcAft>
              <a:buClr>
                <a:srgbClr val="172B4D"/>
              </a:buClr>
              <a:buSzPts val="1800"/>
              <a:buFont typeface="Roboto"/>
              <a:buChar char="●"/>
            </a:pPr>
            <a:r>
              <a:rPr b="0" i="0" lang="en" sz="1650" u="none" cap="none" strike="noStrike">
                <a:solidFill>
                  <a:srgbClr val="172B4D"/>
                </a:solidFill>
                <a:highlight>
                  <a:srgbClr val="FFFFFF"/>
                </a:highlight>
                <a:latin typeface="Roboto"/>
                <a:ea typeface="Roboto"/>
                <a:cs typeface="Roboto"/>
                <a:sym typeface="Roboto"/>
              </a:rPr>
              <a:t>We need to compute </a:t>
            </a:r>
            <a:r>
              <a:rPr b="1" i="0" lang="en" sz="1650" u="none" cap="none" strike="noStrike">
                <a:solidFill>
                  <a:srgbClr val="172B4D"/>
                </a:solidFill>
                <a:highlight>
                  <a:srgbClr val="FFFFFF"/>
                </a:highlight>
                <a:latin typeface="Roboto"/>
                <a:ea typeface="Roboto"/>
                <a:cs typeface="Roboto"/>
                <a:sym typeface="Roboto"/>
              </a:rPr>
              <a:t>our statistic</a:t>
            </a:r>
            <a:r>
              <a:rPr b="0" i="0" lang="en" sz="1650" u="none" cap="none" strike="noStrike">
                <a:solidFill>
                  <a:srgbClr val="172B4D"/>
                </a:solidFill>
                <a:highlight>
                  <a:srgbClr val="FFFFFF"/>
                </a:highlight>
                <a:latin typeface="Roboto"/>
                <a:ea typeface="Roboto"/>
                <a:cs typeface="Roboto"/>
                <a:sym typeface="Roboto"/>
              </a:rPr>
              <a:t>, that is based on the difference between the sample means:</a:t>
            </a:r>
            <a:endParaRPr b="0" i="0" sz="1650" u="none" cap="none" strike="noStrike">
              <a:solidFill>
                <a:srgbClr val="172B4D"/>
              </a:solidFill>
              <a:highlight>
                <a:srgbClr val="FFFFFF"/>
              </a:highlight>
              <a:latin typeface="Roboto"/>
              <a:ea typeface="Roboto"/>
              <a:cs typeface="Roboto"/>
              <a:sym typeface="Roboto"/>
            </a:endParaRPr>
          </a:p>
          <a:p>
            <a:pPr indent="0" lvl="0" marL="457200" marR="0" rtl="0" algn="l">
              <a:lnSpc>
                <a:spcPct val="115000"/>
              </a:lnSpc>
              <a:spcBef>
                <a:spcPts val="180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333375" lvl="0" marL="457200" marR="0" rtl="0" algn="l">
              <a:lnSpc>
                <a:spcPct val="115000"/>
              </a:lnSpc>
              <a:spcBef>
                <a:spcPts val="1800"/>
              </a:spcBef>
              <a:spcAft>
                <a:spcPts val="0"/>
              </a:spcAft>
              <a:buClr>
                <a:srgbClr val="172B4D"/>
              </a:buClr>
              <a:buSzPts val="1650"/>
              <a:buFont typeface="Roboto"/>
              <a:buChar char="●"/>
            </a:pPr>
            <a:r>
              <a:rPr b="0" i="0" lang="en" sz="1650" u="none" cap="none" strike="noStrike">
                <a:solidFill>
                  <a:srgbClr val="172B4D"/>
                </a:solidFill>
                <a:highlight>
                  <a:srgbClr val="FFFFFF"/>
                </a:highlight>
                <a:latin typeface="Roboto"/>
                <a:ea typeface="Roboto"/>
                <a:cs typeface="Roboto"/>
                <a:sym typeface="Roboto"/>
              </a:rPr>
              <a:t>If:</a:t>
            </a:r>
            <a:endParaRPr b="0" i="0" sz="1650" u="none" cap="none" strike="noStrike">
              <a:solidFill>
                <a:srgbClr val="172B4D"/>
              </a:solidFill>
              <a:highlight>
                <a:srgbClr val="FFFFFF"/>
              </a:highlight>
              <a:latin typeface="Roboto"/>
              <a:ea typeface="Roboto"/>
              <a:cs typeface="Roboto"/>
              <a:sym typeface="Roboto"/>
            </a:endParaRPr>
          </a:p>
          <a:p>
            <a:pPr indent="-333375" lvl="1" marL="1371600" marR="0" rtl="0" algn="l">
              <a:lnSpc>
                <a:spcPct val="115000"/>
              </a:lnSpc>
              <a:spcBef>
                <a:spcPts val="0"/>
              </a:spcBef>
              <a:spcAft>
                <a:spcPts val="0"/>
              </a:spcAft>
              <a:buClr>
                <a:srgbClr val="172B4D"/>
              </a:buClr>
              <a:buSzPts val="1650"/>
              <a:buFont typeface="Roboto"/>
              <a:buChar char="○"/>
            </a:pPr>
            <a:r>
              <a:rPr b="0" i="0" lang="en" sz="1650" u="none" cap="none" strike="noStrike">
                <a:solidFill>
                  <a:srgbClr val="172B4D"/>
                </a:solidFill>
                <a:highlight>
                  <a:srgbClr val="FFFFFF"/>
                </a:highlight>
                <a:latin typeface="Roboto"/>
                <a:ea typeface="Roboto"/>
                <a:cs typeface="Roboto"/>
                <a:sym typeface="Roboto"/>
              </a:rPr>
              <a:t>min(n1,n2) &lt; 30  use the </a:t>
            </a:r>
            <a:r>
              <a:rPr b="1" i="0" lang="en" sz="1650" u="none" cap="none" strike="noStrike">
                <a:solidFill>
                  <a:srgbClr val="FF0000"/>
                </a:solidFill>
                <a:highlight>
                  <a:srgbClr val="FFFFFF"/>
                </a:highlight>
                <a:latin typeface="Roboto"/>
                <a:ea typeface="Roboto"/>
                <a:cs typeface="Roboto"/>
                <a:sym typeface="Roboto"/>
              </a:rPr>
              <a:t>t-Student distribution</a:t>
            </a:r>
            <a:endParaRPr b="1" i="0" sz="1650" u="none" cap="none" strike="noStrike">
              <a:solidFill>
                <a:srgbClr val="FF0000"/>
              </a:solidFill>
              <a:highlight>
                <a:srgbClr val="FFFFFF"/>
              </a:highlight>
              <a:latin typeface="Roboto"/>
              <a:ea typeface="Roboto"/>
              <a:cs typeface="Roboto"/>
              <a:sym typeface="Roboto"/>
            </a:endParaRPr>
          </a:p>
          <a:p>
            <a:pPr indent="-333375" lvl="1" marL="1371600" marR="0" rtl="0" algn="l">
              <a:lnSpc>
                <a:spcPct val="115000"/>
              </a:lnSpc>
              <a:spcBef>
                <a:spcPts val="0"/>
              </a:spcBef>
              <a:spcAft>
                <a:spcPts val="0"/>
              </a:spcAft>
              <a:buClr>
                <a:srgbClr val="172B4D"/>
              </a:buClr>
              <a:buSzPts val="1650"/>
              <a:buFont typeface="Roboto"/>
              <a:buChar char="○"/>
            </a:pPr>
            <a:r>
              <a:rPr b="0" i="0" lang="en" sz="1650" u="none" cap="none" strike="noStrike">
                <a:solidFill>
                  <a:srgbClr val="172B4D"/>
                </a:solidFill>
                <a:highlight>
                  <a:schemeClr val="lt1"/>
                </a:highlight>
                <a:latin typeface="Roboto"/>
                <a:ea typeface="Roboto"/>
                <a:cs typeface="Roboto"/>
                <a:sym typeface="Roboto"/>
              </a:rPr>
              <a:t>use the </a:t>
            </a:r>
            <a:r>
              <a:rPr b="1" i="0" lang="en" sz="1650" u="none" cap="none" strike="noStrike">
                <a:solidFill>
                  <a:srgbClr val="FF0000"/>
                </a:solidFill>
                <a:highlight>
                  <a:schemeClr val="lt1"/>
                </a:highlight>
                <a:latin typeface="Roboto"/>
                <a:ea typeface="Roboto"/>
                <a:cs typeface="Roboto"/>
                <a:sym typeface="Roboto"/>
              </a:rPr>
              <a:t>normal distribution</a:t>
            </a:r>
            <a:endParaRPr b="1" i="0" sz="1650" u="none" cap="none" strike="noStrike">
              <a:solidFill>
                <a:srgbClr val="FF0000"/>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342900" lvl="0" marL="457200" marR="0" rtl="0" algn="l">
              <a:lnSpc>
                <a:spcPct val="100000"/>
              </a:lnSpc>
              <a:spcBef>
                <a:spcPts val="0"/>
              </a:spcBef>
              <a:spcAft>
                <a:spcPts val="0"/>
              </a:spcAft>
              <a:buClr>
                <a:srgbClr val="172B4D"/>
              </a:buClr>
              <a:buSzPts val="1800"/>
              <a:buFont typeface="Roboto"/>
              <a:buChar char="●"/>
            </a:pPr>
            <a:r>
              <a:rPr b="0" i="0" lang="en" sz="1800" u="none" cap="none" strike="noStrike">
                <a:solidFill>
                  <a:srgbClr val="172B4D"/>
                </a:solidFill>
                <a:highlight>
                  <a:srgbClr val="FFFFFF"/>
                </a:highlight>
                <a:latin typeface="Roboto"/>
                <a:ea typeface="Roboto"/>
                <a:cs typeface="Roboto"/>
                <a:sym typeface="Roboto"/>
              </a:rPr>
              <a:t>Use a </a:t>
            </a:r>
            <a:r>
              <a:rPr b="1" i="0" lang="en" sz="1800" u="none" cap="none" strike="noStrike">
                <a:solidFill>
                  <a:srgbClr val="FF0000"/>
                </a:solidFill>
                <a:highlight>
                  <a:srgbClr val="FFFFFF"/>
                </a:highlight>
                <a:latin typeface="Roboto"/>
                <a:ea typeface="Roboto"/>
                <a:cs typeface="Roboto"/>
                <a:sym typeface="Roboto"/>
              </a:rPr>
              <a:t>two sided test.</a:t>
            </a:r>
            <a:endParaRPr b="1" i="0" sz="1800" u="none" cap="none" strike="noStrike">
              <a:solidFill>
                <a:srgbClr val="FF0000"/>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p:txBody>
      </p:sp>
      <p:pic>
        <p:nvPicPr>
          <p:cNvPr id="277" name="Google Shape;277;gd2162c7c33_0_0"/>
          <p:cNvPicPr preferRelativeResize="0"/>
          <p:nvPr/>
        </p:nvPicPr>
        <p:blipFill rotWithShape="1">
          <a:blip r:embed="rId4">
            <a:alphaModFix/>
          </a:blip>
          <a:srcRect b="0" l="0" r="0" t="0"/>
          <a:stretch/>
        </p:blipFill>
        <p:spPr>
          <a:xfrm>
            <a:off x="3579775" y="2098000"/>
            <a:ext cx="1495250" cy="824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1" name="Shape 281"/>
        <p:cNvGrpSpPr/>
        <p:nvPr/>
      </p:nvGrpSpPr>
      <p:grpSpPr>
        <a:xfrm>
          <a:off x="0" y="0"/>
          <a:ext cx="0" cy="0"/>
          <a:chOff x="0" y="0"/>
          <a:chExt cx="0" cy="0"/>
        </a:xfrm>
      </p:grpSpPr>
      <p:sp>
        <p:nvSpPr>
          <p:cNvPr id="282" name="Google Shape;282;gab71fbad12_0_15"/>
          <p:cNvSpPr txBox="1"/>
          <p:nvPr/>
        </p:nvSpPr>
        <p:spPr>
          <a:xfrm>
            <a:off x="585600" y="909400"/>
            <a:ext cx="8051100" cy="71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300"/>
              <a:buFont typeface="Arial"/>
              <a:buNone/>
            </a:pPr>
            <a:r>
              <a:rPr b="1" i="0" lang="en" sz="2100" u="none" cap="none" strike="noStrike">
                <a:solidFill>
                  <a:srgbClr val="2DC5FA"/>
                </a:solidFill>
                <a:latin typeface="Montserrat"/>
                <a:ea typeface="Montserrat"/>
                <a:cs typeface="Montserrat"/>
                <a:sym typeface="Montserrat"/>
              </a:rPr>
              <a:t>USE CASE EXAMPLE</a:t>
            </a:r>
            <a:endParaRPr b="0" i="0" sz="2100" u="none" cap="none" strike="noStrike">
              <a:solidFill>
                <a:srgbClr val="2DC5FA"/>
              </a:solidFill>
              <a:latin typeface="Montserrat"/>
              <a:ea typeface="Montserrat"/>
              <a:cs typeface="Montserrat"/>
              <a:sym typeface="Montserrat"/>
            </a:endParaRPr>
          </a:p>
        </p:txBody>
      </p:sp>
      <p:sp>
        <p:nvSpPr>
          <p:cNvPr id="283" name="Google Shape;283;gab71fbad12_0_15"/>
          <p:cNvSpPr txBox="1"/>
          <p:nvPr/>
        </p:nvSpPr>
        <p:spPr>
          <a:xfrm>
            <a:off x="94250" y="436475"/>
            <a:ext cx="2062200" cy="218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500"/>
              <a:buFont typeface="Arial"/>
              <a:buNone/>
            </a:pPr>
            <a:r>
              <a:rPr b="1" i="0" lang="en" sz="500" u="none" cap="none" strike="noStrike">
                <a:solidFill>
                  <a:srgbClr val="B7B7B7"/>
                </a:solidFill>
                <a:latin typeface="Montserrat"/>
                <a:ea typeface="Montserrat"/>
                <a:cs typeface="Montserrat"/>
                <a:sym typeface="Montserrat"/>
              </a:rPr>
              <a:t>IRONHACK BOOTCAMP</a:t>
            </a:r>
            <a:endParaRPr b="1" i="0" sz="500" u="none" cap="none" strike="noStrike">
              <a:solidFill>
                <a:srgbClr val="B7B7B7"/>
              </a:solidFill>
              <a:latin typeface="Montserrat"/>
              <a:ea typeface="Montserrat"/>
              <a:cs typeface="Montserrat"/>
              <a:sym typeface="Montserrat"/>
            </a:endParaRPr>
          </a:p>
        </p:txBody>
      </p:sp>
      <p:sp>
        <p:nvSpPr>
          <p:cNvPr id="284" name="Google Shape;284;gab71fbad12_0_15"/>
          <p:cNvSpPr txBox="1"/>
          <p:nvPr/>
        </p:nvSpPr>
        <p:spPr>
          <a:xfrm>
            <a:off x="707225" y="1521625"/>
            <a:ext cx="7758000" cy="2946900"/>
          </a:xfrm>
          <a:prstGeom prst="rect">
            <a:avLst/>
          </a:prstGeom>
          <a:noFill/>
          <a:ln>
            <a:noFill/>
          </a:ln>
        </p:spPr>
        <p:txBody>
          <a:bodyPr anchorCtr="0" anchor="t" bIns="91425" lIns="91425" spcFirstLastPara="1" rIns="91425" wrap="square" tIns="91425">
            <a:noAutofit/>
          </a:bodyPr>
          <a:lstStyle/>
          <a:p>
            <a:pPr indent="-307975" lvl="0" marL="457200" marR="0" rtl="0" algn="l">
              <a:lnSpc>
                <a:spcPct val="115000"/>
              </a:lnSpc>
              <a:spcBef>
                <a:spcPts val="1800"/>
              </a:spcBef>
              <a:spcAft>
                <a:spcPts val="0"/>
              </a:spcAft>
              <a:buClr>
                <a:srgbClr val="172B4D"/>
              </a:buClr>
              <a:buSzPts val="1250"/>
              <a:buFont typeface="Roboto"/>
              <a:buChar char="●"/>
            </a:pPr>
            <a:r>
              <a:rPr b="0" i="0" lang="en" sz="1250" u="none" cap="none" strike="noStrike">
                <a:solidFill>
                  <a:srgbClr val="172B4D"/>
                </a:solidFill>
                <a:highlight>
                  <a:srgbClr val="FFFFFF"/>
                </a:highlight>
                <a:latin typeface="Roboto"/>
                <a:ea typeface="Roboto"/>
                <a:cs typeface="Roboto"/>
                <a:sym typeface="Roboto"/>
              </a:rPr>
              <a:t>A psychologist was interested in exploring whether or not male and female college students have different driving behaviors.</a:t>
            </a:r>
            <a:endParaRPr b="0" i="0" sz="1250" u="none" cap="none" strike="noStrike">
              <a:solidFill>
                <a:srgbClr val="172B4D"/>
              </a:solidFill>
              <a:highlight>
                <a:srgbClr val="FFFFFF"/>
              </a:highlight>
              <a:latin typeface="Roboto"/>
              <a:ea typeface="Roboto"/>
              <a:cs typeface="Roboto"/>
              <a:sym typeface="Roboto"/>
            </a:endParaRPr>
          </a:p>
          <a:p>
            <a:pPr indent="-307975" lvl="0" marL="457200" marR="0" rtl="0" algn="l">
              <a:lnSpc>
                <a:spcPct val="115000"/>
              </a:lnSpc>
              <a:spcBef>
                <a:spcPts val="0"/>
              </a:spcBef>
              <a:spcAft>
                <a:spcPts val="0"/>
              </a:spcAft>
              <a:buClr>
                <a:srgbClr val="172B4D"/>
              </a:buClr>
              <a:buSzPts val="1250"/>
              <a:buFont typeface="Roboto"/>
              <a:buChar char="●"/>
            </a:pPr>
            <a:r>
              <a:rPr b="0" i="0" lang="en" sz="1250" u="none" cap="none" strike="noStrike">
                <a:solidFill>
                  <a:srgbClr val="172B4D"/>
                </a:solidFill>
                <a:highlight>
                  <a:srgbClr val="FFFFFF"/>
                </a:highlight>
                <a:latin typeface="Roboto"/>
                <a:ea typeface="Roboto"/>
                <a:cs typeface="Roboto"/>
                <a:sym typeface="Roboto"/>
              </a:rPr>
              <a:t> There were a number of ways that she could quantify driving behaviors. She opted to focus on the fastest speed ever driven by an individual. Therefore, the particular statistical question she framed was as follows</a:t>
            </a:r>
            <a:endParaRPr b="0" i="0" sz="1250" u="none" cap="none" strike="noStrike">
              <a:solidFill>
                <a:srgbClr val="172B4D"/>
              </a:solidFill>
              <a:highlight>
                <a:srgbClr val="FFFFFF"/>
              </a:highlight>
              <a:latin typeface="Roboto"/>
              <a:ea typeface="Roboto"/>
              <a:cs typeface="Roboto"/>
              <a:sym typeface="Roboto"/>
            </a:endParaRPr>
          </a:p>
          <a:p>
            <a:pPr indent="-307975" lvl="0" marL="457200" marR="0" rtl="0" algn="l">
              <a:lnSpc>
                <a:spcPct val="115000"/>
              </a:lnSpc>
              <a:spcBef>
                <a:spcPts val="0"/>
              </a:spcBef>
              <a:spcAft>
                <a:spcPts val="0"/>
              </a:spcAft>
              <a:buClr>
                <a:srgbClr val="172B4D"/>
              </a:buClr>
              <a:buSzPts val="1250"/>
              <a:buFont typeface="Roboto"/>
              <a:buChar char="●"/>
            </a:pPr>
            <a:r>
              <a:rPr b="0" i="0" lang="en" sz="1250" u="none" cap="none" strike="noStrike">
                <a:solidFill>
                  <a:srgbClr val="172B4D"/>
                </a:solidFill>
                <a:highlight>
                  <a:srgbClr val="FFFFFF"/>
                </a:highlight>
                <a:latin typeface="Roboto"/>
                <a:ea typeface="Roboto"/>
                <a:cs typeface="Roboto"/>
                <a:sym typeface="Roboto"/>
              </a:rPr>
              <a:t> Is the mean fastest speed driven by male college students different than the mean fastest speed driven by female college students? </a:t>
            </a:r>
            <a:endParaRPr b="0" i="0" sz="1250" u="none" cap="none" strike="noStrike">
              <a:solidFill>
                <a:srgbClr val="172B4D"/>
              </a:solidFill>
              <a:highlight>
                <a:srgbClr val="FFFFFF"/>
              </a:highlight>
              <a:latin typeface="Roboto"/>
              <a:ea typeface="Roboto"/>
              <a:cs typeface="Roboto"/>
              <a:sym typeface="Roboto"/>
            </a:endParaRPr>
          </a:p>
          <a:p>
            <a:pPr indent="-307975" lvl="0" marL="457200" marR="0" rtl="0" algn="l">
              <a:lnSpc>
                <a:spcPct val="115000"/>
              </a:lnSpc>
              <a:spcBef>
                <a:spcPts val="0"/>
              </a:spcBef>
              <a:spcAft>
                <a:spcPts val="0"/>
              </a:spcAft>
              <a:buClr>
                <a:srgbClr val="172B4D"/>
              </a:buClr>
              <a:buSzPts val="1250"/>
              <a:buFont typeface="Roboto"/>
              <a:buChar char="●"/>
            </a:pPr>
            <a:r>
              <a:rPr b="0" i="0" lang="en" sz="1250" u="none" cap="none" strike="noStrike">
                <a:solidFill>
                  <a:srgbClr val="172B4D"/>
                </a:solidFill>
                <a:highlight>
                  <a:srgbClr val="FFFFFF"/>
                </a:highlight>
                <a:latin typeface="Roboto"/>
                <a:ea typeface="Roboto"/>
                <a:cs typeface="Roboto"/>
                <a:sym typeface="Roboto"/>
              </a:rPr>
              <a:t>She conducted a survey of a random n = 34 male college students and a random m = 29 female college students. Here is a descriptive summary of the results of her survey:</a:t>
            </a:r>
            <a:endParaRPr b="0" i="0" sz="1250" u="none" cap="none" strike="noStrike">
              <a:solidFill>
                <a:srgbClr val="172B4D"/>
              </a:solidFill>
              <a:highlight>
                <a:srgbClr val="FFFFFF"/>
              </a:highlight>
              <a:latin typeface="Roboto"/>
              <a:ea typeface="Roboto"/>
              <a:cs typeface="Roboto"/>
              <a:sym typeface="Roboto"/>
            </a:endParaRPr>
          </a:p>
          <a:p>
            <a:pPr indent="0" lvl="0" marL="0" marR="0" rtl="0" algn="l">
              <a:lnSpc>
                <a:spcPct val="115000"/>
              </a:lnSpc>
              <a:spcBef>
                <a:spcPts val="900"/>
              </a:spcBef>
              <a:spcAft>
                <a:spcPts val="0"/>
              </a:spcAft>
              <a:buClr>
                <a:srgbClr val="000000"/>
              </a:buClr>
              <a:buSzPts val="1250"/>
              <a:buFont typeface="Arial"/>
              <a:buNone/>
            </a:pPr>
            <a:r>
              <a:rPr b="0" i="0" lang="en" sz="1250" u="none" cap="none" strike="noStrike">
                <a:solidFill>
                  <a:srgbClr val="172B4D"/>
                </a:solidFill>
                <a:highlight>
                  <a:srgbClr val="FFFFFF"/>
                </a:highlight>
                <a:latin typeface="Roboto"/>
                <a:ea typeface="Roboto"/>
                <a:cs typeface="Roboto"/>
                <a:sym typeface="Roboto"/>
              </a:rPr>
              <a:t>Males: sample size = 34 Sample mean = 105.5 Sample standard deviation: 20.1</a:t>
            </a:r>
            <a:endParaRPr b="0" i="0" sz="1250" u="none" cap="none" strike="noStrike">
              <a:solidFill>
                <a:srgbClr val="172B4D"/>
              </a:solidFill>
              <a:highlight>
                <a:srgbClr val="FFFFFF"/>
              </a:highlight>
              <a:latin typeface="Roboto"/>
              <a:ea typeface="Roboto"/>
              <a:cs typeface="Roboto"/>
              <a:sym typeface="Roboto"/>
            </a:endParaRPr>
          </a:p>
          <a:p>
            <a:pPr indent="0" lvl="0" marL="0" marR="0" rtl="0" algn="l">
              <a:lnSpc>
                <a:spcPct val="115000"/>
              </a:lnSpc>
              <a:spcBef>
                <a:spcPts val="900"/>
              </a:spcBef>
              <a:spcAft>
                <a:spcPts val="0"/>
              </a:spcAft>
              <a:buClr>
                <a:srgbClr val="000000"/>
              </a:buClr>
              <a:buSzPts val="1250"/>
              <a:buFont typeface="Arial"/>
              <a:buNone/>
            </a:pPr>
            <a:r>
              <a:rPr b="0" i="0" lang="en" sz="1250" u="none" cap="none" strike="noStrike">
                <a:solidFill>
                  <a:srgbClr val="172B4D"/>
                </a:solidFill>
                <a:highlight>
                  <a:srgbClr val="FFFFFF"/>
                </a:highlight>
                <a:latin typeface="Roboto"/>
                <a:ea typeface="Roboto"/>
                <a:cs typeface="Roboto"/>
                <a:sym typeface="Roboto"/>
              </a:rPr>
              <a:t>Females: sample size  = 29 Sample mean = 90.0 Sample standard deviation:12.2</a:t>
            </a:r>
            <a:endParaRPr b="0" i="0" sz="1250" u="none" cap="none" strike="noStrike">
              <a:solidFill>
                <a:srgbClr val="172B4D"/>
              </a:solidFill>
              <a:highlight>
                <a:srgbClr val="FFFFFF"/>
              </a:highlight>
              <a:latin typeface="Roboto"/>
              <a:ea typeface="Roboto"/>
              <a:cs typeface="Roboto"/>
              <a:sym typeface="Roboto"/>
            </a:endParaRPr>
          </a:p>
          <a:p>
            <a:pPr indent="0" lvl="0" marL="0" marR="0" rtl="0" algn="l">
              <a:lnSpc>
                <a:spcPct val="115000"/>
              </a:lnSpc>
              <a:spcBef>
                <a:spcPts val="300"/>
              </a:spcBef>
              <a:spcAft>
                <a:spcPts val="0"/>
              </a:spcAft>
              <a:buClr>
                <a:srgbClr val="000000"/>
              </a:buClr>
              <a:buSzPts val="1650"/>
              <a:buFont typeface="Arial"/>
              <a:buNone/>
            </a:pPr>
            <a:r>
              <a:t/>
            </a:r>
            <a:endParaRPr b="1"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15000"/>
              </a:lnSpc>
              <a:spcBef>
                <a:spcPts val="180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8" name="Shape 288"/>
        <p:cNvGrpSpPr/>
        <p:nvPr/>
      </p:nvGrpSpPr>
      <p:grpSpPr>
        <a:xfrm>
          <a:off x="0" y="0"/>
          <a:ext cx="0" cy="0"/>
          <a:chOff x="0" y="0"/>
          <a:chExt cx="0" cy="0"/>
        </a:xfrm>
      </p:grpSpPr>
      <p:sp>
        <p:nvSpPr>
          <p:cNvPr id="289" name="Google Shape;289;ge28676adf4_0_0"/>
          <p:cNvSpPr txBox="1"/>
          <p:nvPr/>
        </p:nvSpPr>
        <p:spPr>
          <a:xfrm>
            <a:off x="585600" y="909400"/>
            <a:ext cx="8051100" cy="71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300"/>
              <a:buFont typeface="Arial"/>
              <a:buNone/>
            </a:pPr>
            <a:r>
              <a:rPr b="1" i="0" lang="en" sz="2100" u="none" cap="none" strike="noStrike">
                <a:solidFill>
                  <a:srgbClr val="2DC5FA"/>
                </a:solidFill>
                <a:latin typeface="Montserrat"/>
                <a:ea typeface="Montserrat"/>
                <a:cs typeface="Montserrat"/>
                <a:sym typeface="Montserrat"/>
              </a:rPr>
              <a:t>USE CASE EXAMPLE</a:t>
            </a:r>
            <a:endParaRPr b="0" i="0" sz="2100" u="none" cap="none" strike="noStrike">
              <a:solidFill>
                <a:srgbClr val="2DC5FA"/>
              </a:solidFill>
              <a:latin typeface="Montserrat"/>
              <a:ea typeface="Montserrat"/>
              <a:cs typeface="Montserrat"/>
              <a:sym typeface="Montserrat"/>
            </a:endParaRPr>
          </a:p>
        </p:txBody>
      </p:sp>
      <p:sp>
        <p:nvSpPr>
          <p:cNvPr id="290" name="Google Shape;290;ge28676adf4_0_0"/>
          <p:cNvSpPr txBox="1"/>
          <p:nvPr/>
        </p:nvSpPr>
        <p:spPr>
          <a:xfrm>
            <a:off x="94250" y="436475"/>
            <a:ext cx="2062200" cy="218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500"/>
              <a:buFont typeface="Arial"/>
              <a:buNone/>
            </a:pPr>
            <a:r>
              <a:rPr b="1" i="0" lang="en" sz="500" u="none" cap="none" strike="noStrike">
                <a:solidFill>
                  <a:srgbClr val="B7B7B7"/>
                </a:solidFill>
                <a:latin typeface="Montserrat"/>
                <a:ea typeface="Montserrat"/>
                <a:cs typeface="Montserrat"/>
                <a:sym typeface="Montserrat"/>
              </a:rPr>
              <a:t>IRONHACK BOOTCAMP</a:t>
            </a:r>
            <a:endParaRPr b="1" i="0" sz="500" u="none" cap="none" strike="noStrike">
              <a:solidFill>
                <a:srgbClr val="B7B7B7"/>
              </a:solidFill>
              <a:latin typeface="Montserrat"/>
              <a:ea typeface="Montserrat"/>
              <a:cs typeface="Montserrat"/>
              <a:sym typeface="Montserrat"/>
            </a:endParaRPr>
          </a:p>
        </p:txBody>
      </p:sp>
      <p:sp>
        <p:nvSpPr>
          <p:cNvPr id="291" name="Google Shape;291;ge28676adf4_0_0"/>
          <p:cNvSpPr txBox="1"/>
          <p:nvPr/>
        </p:nvSpPr>
        <p:spPr>
          <a:xfrm>
            <a:off x="707225" y="1521625"/>
            <a:ext cx="7758000" cy="2946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50"/>
              <a:buFont typeface="Arial"/>
              <a:buNone/>
            </a:pPr>
            <a:r>
              <a:t/>
            </a:r>
            <a:endParaRPr b="0" i="0" sz="12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2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2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2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2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2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rPr b="0" i="0" lang="en" sz="1650" u="none" cap="none" strike="noStrike">
                <a:solidFill>
                  <a:srgbClr val="172B4D"/>
                </a:solidFill>
                <a:highlight>
                  <a:srgbClr val="FFFFFF"/>
                </a:highlight>
                <a:latin typeface="Roboto"/>
                <a:ea typeface="Roboto"/>
                <a:cs typeface="Roboto"/>
                <a:sym typeface="Roboto"/>
              </a:rPr>
              <a:t>tc = </a:t>
            </a:r>
            <a:r>
              <a:rPr b="1" i="0" lang="en" sz="1650" u="none" cap="none" strike="noStrike">
                <a:solidFill>
                  <a:srgbClr val="93C47D"/>
                </a:solidFill>
                <a:highlight>
                  <a:srgbClr val="FFFFFF"/>
                </a:highlight>
                <a:latin typeface="Roboto"/>
                <a:ea typeface="Roboto"/>
                <a:cs typeface="Roboto"/>
                <a:sym typeface="Roboto"/>
              </a:rPr>
              <a:t>stats.scipy.t.ppf(1-(0.05/2),d</a:t>
            </a:r>
            <a:r>
              <a:rPr b="1" lang="en" sz="1650">
                <a:solidFill>
                  <a:srgbClr val="93C47D"/>
                </a:solidFill>
                <a:highlight>
                  <a:srgbClr val="FFFFFF"/>
                </a:highlight>
                <a:latin typeface="Roboto"/>
                <a:ea typeface="Roboto"/>
                <a:cs typeface="Roboto"/>
                <a:sym typeface="Roboto"/>
              </a:rPr>
              <a:t>f</a:t>
            </a:r>
            <a:r>
              <a:rPr b="1" i="0" lang="en" sz="1650" u="none" cap="none" strike="noStrike">
                <a:solidFill>
                  <a:srgbClr val="93C47D"/>
                </a:solidFill>
                <a:highlight>
                  <a:srgbClr val="FFFFFF"/>
                </a:highlight>
                <a:latin typeface="Roboto"/>
                <a:ea typeface="Roboto"/>
                <a:cs typeface="Roboto"/>
                <a:sym typeface="Roboto"/>
              </a:rPr>
              <a:t>)</a:t>
            </a:r>
            <a:r>
              <a:rPr b="0" i="0" lang="en" sz="1650" u="none" cap="none" strike="noStrike">
                <a:solidFill>
                  <a:srgbClr val="93C47D"/>
                </a:solidFill>
                <a:highlight>
                  <a:srgbClr val="FFFFFF"/>
                </a:highlight>
                <a:latin typeface="Roboto"/>
                <a:ea typeface="Roboto"/>
                <a:cs typeface="Roboto"/>
                <a:sym typeface="Roboto"/>
              </a:rPr>
              <a:t> </a:t>
            </a:r>
            <a:r>
              <a:rPr b="0" i="0" lang="en" sz="1650" u="none" cap="none" strike="noStrike">
                <a:solidFill>
                  <a:srgbClr val="172B4D"/>
                </a:solidFill>
                <a:highlight>
                  <a:srgbClr val="FFFFFF"/>
                </a:highlight>
                <a:latin typeface="Roboto"/>
                <a:ea typeface="Roboto"/>
                <a:cs typeface="Roboto"/>
                <a:sym typeface="Roboto"/>
              </a:rPr>
              <a:t>= 2.05</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t/>
            </a:r>
            <a:endParaRPr b="0" i="0" sz="1650" u="none" cap="none" strike="noStrike">
              <a:solidFill>
                <a:srgbClr val="172B4D"/>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650"/>
              <a:buFont typeface="Arial"/>
              <a:buNone/>
            </a:pPr>
            <a:r>
              <a:rPr b="0" i="0" lang="en" sz="1650" u="none" cap="none" strike="noStrike">
                <a:solidFill>
                  <a:srgbClr val="172B4D"/>
                </a:solidFill>
                <a:highlight>
                  <a:srgbClr val="FFFFFF"/>
                </a:highlight>
                <a:latin typeface="Roboto"/>
                <a:ea typeface="Roboto"/>
                <a:cs typeface="Roboto"/>
                <a:sym typeface="Roboto"/>
              </a:rPr>
              <a:t>T = 3.76 &gt; 2.05 = tc -&gt; </a:t>
            </a:r>
            <a:r>
              <a:rPr b="1" i="0" lang="en" sz="1650" u="none" cap="none" strike="noStrike">
                <a:solidFill>
                  <a:srgbClr val="FF0000"/>
                </a:solidFill>
                <a:highlight>
                  <a:srgbClr val="FFFFFF"/>
                </a:highlight>
                <a:latin typeface="Roboto"/>
                <a:ea typeface="Roboto"/>
                <a:cs typeface="Roboto"/>
                <a:sym typeface="Roboto"/>
              </a:rPr>
              <a:t>Reject the null hypothesis.</a:t>
            </a:r>
            <a:endParaRPr b="1" i="0" sz="1650" u="none" cap="none" strike="noStrike">
              <a:solidFill>
                <a:srgbClr val="FF0000"/>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72B4D"/>
              </a:solidFill>
              <a:highlight>
                <a:srgbClr val="FFFFFF"/>
              </a:highlight>
              <a:latin typeface="Roboto"/>
              <a:ea typeface="Roboto"/>
              <a:cs typeface="Roboto"/>
              <a:sym typeface="Roboto"/>
            </a:endParaRPr>
          </a:p>
        </p:txBody>
      </p:sp>
      <p:pic>
        <p:nvPicPr>
          <p:cNvPr id="292" name="Google Shape;292;ge28676adf4_0_0"/>
          <p:cNvPicPr preferRelativeResize="0"/>
          <p:nvPr/>
        </p:nvPicPr>
        <p:blipFill rotWithShape="1">
          <a:blip r:embed="rId4">
            <a:alphaModFix/>
          </a:blip>
          <a:srcRect b="0" l="0" r="0" t="0"/>
          <a:stretch/>
        </p:blipFill>
        <p:spPr>
          <a:xfrm>
            <a:off x="768350" y="1521625"/>
            <a:ext cx="2231269" cy="779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